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75" r:id="rId7"/>
    <p:sldId id="276" r:id="rId8"/>
    <p:sldId id="274" r:id="rId9"/>
    <p:sldId id="277" r:id="rId10"/>
    <p:sldId id="264" r:id="rId11"/>
    <p:sldId id="259" r:id="rId12"/>
    <p:sldId id="272" r:id="rId13"/>
    <p:sldId id="273" r:id="rId14"/>
    <p:sldId id="260" r:id="rId15"/>
    <p:sldId id="278" r:id="rId16"/>
    <p:sldId id="261" r:id="rId17"/>
    <p:sldId id="281" r:id="rId18"/>
    <p:sldId id="280" r:id="rId19"/>
    <p:sldId id="282" r:id="rId20"/>
    <p:sldId id="283" r:id="rId21"/>
    <p:sldId id="265" r:id="rId22"/>
    <p:sldId id="266" r:id="rId23"/>
    <p:sldId id="267" r:id="rId24"/>
    <p:sldId id="270" r:id="rId25"/>
    <p:sldId id="271" r:id="rId26"/>
    <p:sldId id="269" r:id="rId27"/>
    <p:sldId id="26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2EFF3A-1BDB-09A9-E661-39BA2D0A9448}" v="72" dt="2022-02-14T15:21:29.701"/>
    <p1510:client id="{FF1A0CBA-2430-4F1A-AE9A-E83BF3E232F1}" v="27" dt="2022-02-11T12:40:59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e Kirton" userId="5805d1f1-35f0-4426-9ee2-e2253294f0fb" providerId="ADAL" clId="{FF1A0CBA-2430-4F1A-AE9A-E83BF3E232F1}"/>
    <pc:docChg chg="custSel modSld modMainMaster">
      <pc:chgData name="Joanne Kirton" userId="5805d1f1-35f0-4426-9ee2-e2253294f0fb" providerId="ADAL" clId="{FF1A0CBA-2430-4F1A-AE9A-E83BF3E232F1}" dt="2022-02-11T12:43:09.203" v="109" actId="1076"/>
      <pc:docMkLst>
        <pc:docMk/>
      </pc:docMkLst>
      <pc:sldChg chg="modSp mod setBg">
        <pc:chgData name="Joanne Kirton" userId="5805d1f1-35f0-4426-9ee2-e2253294f0fb" providerId="ADAL" clId="{FF1A0CBA-2430-4F1A-AE9A-E83BF3E232F1}" dt="2022-02-11T12:36:11.929" v="15" actId="1076"/>
        <pc:sldMkLst>
          <pc:docMk/>
          <pc:sldMk cId="1283244005" sldId="257"/>
        </pc:sldMkLst>
        <pc:spChg chg="mod">
          <ac:chgData name="Joanne Kirton" userId="5805d1f1-35f0-4426-9ee2-e2253294f0fb" providerId="ADAL" clId="{FF1A0CBA-2430-4F1A-AE9A-E83BF3E232F1}" dt="2022-02-11T12:36:04.961" v="13" actId="14100"/>
          <ac:spMkLst>
            <pc:docMk/>
            <pc:sldMk cId="1283244005" sldId="257"/>
            <ac:spMk id="2" creationId="{7097B1AA-6EB4-40F8-B435-223E9360A601}"/>
          </ac:spMkLst>
        </pc:spChg>
        <pc:spChg chg="mod">
          <ac:chgData name="Joanne Kirton" userId="5805d1f1-35f0-4426-9ee2-e2253294f0fb" providerId="ADAL" clId="{FF1A0CBA-2430-4F1A-AE9A-E83BF3E232F1}" dt="2022-02-11T12:36:09.223" v="14" actId="1076"/>
          <ac:spMkLst>
            <pc:docMk/>
            <pc:sldMk cId="1283244005" sldId="257"/>
            <ac:spMk id="3" creationId="{F905BBA8-8FA5-4EA1-B385-80151519F6A3}"/>
          </ac:spMkLst>
        </pc:spChg>
        <pc:picChg chg="mod">
          <ac:chgData name="Joanne Kirton" userId="5805d1f1-35f0-4426-9ee2-e2253294f0fb" providerId="ADAL" clId="{FF1A0CBA-2430-4F1A-AE9A-E83BF3E232F1}" dt="2022-02-11T12:36:11.929" v="15" actId="1076"/>
          <ac:picMkLst>
            <pc:docMk/>
            <pc:sldMk cId="1283244005" sldId="257"/>
            <ac:picMk id="6" creationId="{F10ABAC0-4891-4612-9D9D-CF17C35FE9AB}"/>
          </ac:picMkLst>
        </pc:picChg>
      </pc:sldChg>
      <pc:sldChg chg="modSp mod">
        <pc:chgData name="Joanne Kirton" userId="5805d1f1-35f0-4426-9ee2-e2253294f0fb" providerId="ADAL" clId="{FF1A0CBA-2430-4F1A-AE9A-E83BF3E232F1}" dt="2022-02-11T12:38:59.942" v="48"/>
        <pc:sldMkLst>
          <pc:docMk/>
          <pc:sldMk cId="2099663462" sldId="260"/>
        </pc:sldMkLst>
        <pc:spChg chg="mod">
          <ac:chgData name="Joanne Kirton" userId="5805d1f1-35f0-4426-9ee2-e2253294f0fb" providerId="ADAL" clId="{FF1A0CBA-2430-4F1A-AE9A-E83BF3E232F1}" dt="2022-02-11T12:38:53.226" v="46" actId="1076"/>
          <ac:spMkLst>
            <pc:docMk/>
            <pc:sldMk cId="2099663462" sldId="260"/>
            <ac:spMk id="2" creationId="{E1133320-E9E9-432B-916B-AA0FF3986C02}"/>
          </ac:spMkLst>
        </pc:spChg>
        <pc:spChg chg="mod">
          <ac:chgData name="Joanne Kirton" userId="5805d1f1-35f0-4426-9ee2-e2253294f0fb" providerId="ADAL" clId="{FF1A0CBA-2430-4F1A-AE9A-E83BF3E232F1}" dt="2022-02-11T12:38:49.348" v="45" actId="1076"/>
          <ac:spMkLst>
            <pc:docMk/>
            <pc:sldMk cId="2099663462" sldId="260"/>
            <ac:spMk id="3" creationId="{213587CD-73F7-4F10-9250-714922EFC49F}"/>
          </ac:spMkLst>
        </pc:spChg>
        <pc:picChg chg="mod ord">
          <ac:chgData name="Joanne Kirton" userId="5805d1f1-35f0-4426-9ee2-e2253294f0fb" providerId="ADAL" clId="{FF1A0CBA-2430-4F1A-AE9A-E83BF3E232F1}" dt="2022-02-11T12:38:59.942" v="48"/>
          <ac:picMkLst>
            <pc:docMk/>
            <pc:sldMk cId="2099663462" sldId="260"/>
            <ac:picMk id="5" creationId="{4081F7C6-AE0B-40FC-9046-2F058050F238}"/>
          </ac:picMkLst>
        </pc:picChg>
      </pc:sldChg>
      <pc:sldChg chg="modSp mod">
        <pc:chgData name="Joanne Kirton" userId="5805d1f1-35f0-4426-9ee2-e2253294f0fb" providerId="ADAL" clId="{FF1A0CBA-2430-4F1A-AE9A-E83BF3E232F1}" dt="2022-02-11T12:39:55.959" v="59" actId="1076"/>
        <pc:sldMkLst>
          <pc:docMk/>
          <pc:sldMk cId="2276767146" sldId="261"/>
        </pc:sldMkLst>
        <pc:spChg chg="mod">
          <ac:chgData name="Joanne Kirton" userId="5805d1f1-35f0-4426-9ee2-e2253294f0fb" providerId="ADAL" clId="{FF1A0CBA-2430-4F1A-AE9A-E83BF3E232F1}" dt="2022-02-11T12:39:53.923" v="58" actId="14100"/>
          <ac:spMkLst>
            <pc:docMk/>
            <pc:sldMk cId="2276767146" sldId="261"/>
            <ac:spMk id="3" creationId="{213587CD-73F7-4F10-9250-714922EFC49F}"/>
          </ac:spMkLst>
        </pc:spChg>
        <pc:picChg chg="mod">
          <ac:chgData name="Joanne Kirton" userId="5805d1f1-35f0-4426-9ee2-e2253294f0fb" providerId="ADAL" clId="{FF1A0CBA-2430-4F1A-AE9A-E83BF3E232F1}" dt="2022-02-11T12:39:55.959" v="59" actId="1076"/>
          <ac:picMkLst>
            <pc:docMk/>
            <pc:sldMk cId="2276767146" sldId="261"/>
            <ac:picMk id="7" creationId="{E15EEA9A-B55F-4264-B82B-3C4A31E31704}"/>
          </ac:picMkLst>
        </pc:picChg>
      </pc:sldChg>
      <pc:sldChg chg="modSp mod">
        <pc:chgData name="Joanne Kirton" userId="5805d1f1-35f0-4426-9ee2-e2253294f0fb" providerId="ADAL" clId="{FF1A0CBA-2430-4F1A-AE9A-E83BF3E232F1}" dt="2022-02-11T12:43:09.203" v="109" actId="1076"/>
        <pc:sldMkLst>
          <pc:docMk/>
          <pc:sldMk cId="1673184010" sldId="262"/>
        </pc:sldMkLst>
        <pc:spChg chg="mod">
          <ac:chgData name="Joanne Kirton" userId="5805d1f1-35f0-4426-9ee2-e2253294f0fb" providerId="ADAL" clId="{FF1A0CBA-2430-4F1A-AE9A-E83BF3E232F1}" dt="2022-02-11T12:43:05.455" v="107" actId="255"/>
          <ac:spMkLst>
            <pc:docMk/>
            <pc:sldMk cId="1673184010" sldId="262"/>
            <ac:spMk id="3" creationId="{213587CD-73F7-4F10-9250-714922EFC49F}"/>
          </ac:spMkLst>
        </pc:spChg>
        <pc:picChg chg="mod">
          <ac:chgData name="Joanne Kirton" userId="5805d1f1-35f0-4426-9ee2-e2253294f0fb" providerId="ADAL" clId="{FF1A0CBA-2430-4F1A-AE9A-E83BF3E232F1}" dt="2022-02-11T12:43:09.203" v="109" actId="1076"/>
          <ac:picMkLst>
            <pc:docMk/>
            <pc:sldMk cId="1673184010" sldId="262"/>
            <ac:picMk id="4" creationId="{2E9D7223-D353-4ECF-AFC0-2370D9EA7553}"/>
          </ac:picMkLst>
        </pc:picChg>
      </pc:sldChg>
      <pc:sldChg chg="modSp mod">
        <pc:chgData name="Joanne Kirton" userId="5805d1f1-35f0-4426-9ee2-e2253294f0fb" providerId="ADAL" clId="{FF1A0CBA-2430-4F1A-AE9A-E83BF3E232F1}" dt="2022-02-11T12:38:09.215" v="38" actId="1076"/>
        <pc:sldMkLst>
          <pc:docMk/>
          <pc:sldMk cId="1637720499" sldId="264"/>
        </pc:sldMkLst>
        <pc:picChg chg="mod">
          <ac:chgData name="Joanne Kirton" userId="5805d1f1-35f0-4426-9ee2-e2253294f0fb" providerId="ADAL" clId="{FF1A0CBA-2430-4F1A-AE9A-E83BF3E232F1}" dt="2022-02-11T12:38:09.215" v="38" actId="1076"/>
          <ac:picMkLst>
            <pc:docMk/>
            <pc:sldMk cId="1637720499" sldId="264"/>
            <ac:picMk id="13" creationId="{135479E9-3BF7-42FA-8E50-7A6D6FB54AAB}"/>
          </ac:picMkLst>
        </pc:picChg>
      </pc:sldChg>
      <pc:sldChg chg="modSp mod">
        <pc:chgData name="Joanne Kirton" userId="5805d1f1-35f0-4426-9ee2-e2253294f0fb" providerId="ADAL" clId="{FF1A0CBA-2430-4F1A-AE9A-E83BF3E232F1}" dt="2022-02-11T12:41:45.202" v="84" actId="14100"/>
        <pc:sldMkLst>
          <pc:docMk/>
          <pc:sldMk cId="1974000325" sldId="265"/>
        </pc:sldMkLst>
        <pc:spChg chg="mod">
          <ac:chgData name="Joanne Kirton" userId="5805d1f1-35f0-4426-9ee2-e2253294f0fb" providerId="ADAL" clId="{FF1A0CBA-2430-4F1A-AE9A-E83BF3E232F1}" dt="2022-02-11T12:41:39.806" v="82" actId="1076"/>
          <ac:spMkLst>
            <pc:docMk/>
            <pc:sldMk cId="1974000325" sldId="265"/>
            <ac:spMk id="2" creationId="{C616D1C9-9BA5-44A1-A83D-CD06F705B4AD}"/>
          </ac:spMkLst>
        </pc:spChg>
        <pc:spChg chg="mod">
          <ac:chgData name="Joanne Kirton" userId="5805d1f1-35f0-4426-9ee2-e2253294f0fb" providerId="ADAL" clId="{FF1A0CBA-2430-4F1A-AE9A-E83BF3E232F1}" dt="2022-02-11T12:41:45.202" v="84" actId="14100"/>
          <ac:spMkLst>
            <pc:docMk/>
            <pc:sldMk cId="1974000325" sldId="265"/>
            <ac:spMk id="4" creationId="{954E5BAB-3065-4346-9352-1571A9CCFE1A}"/>
          </ac:spMkLst>
        </pc:spChg>
      </pc:sldChg>
      <pc:sldChg chg="modSp mod">
        <pc:chgData name="Joanne Kirton" userId="5805d1f1-35f0-4426-9ee2-e2253294f0fb" providerId="ADAL" clId="{FF1A0CBA-2430-4F1A-AE9A-E83BF3E232F1}" dt="2022-02-11T12:42:00.899" v="88" actId="14100"/>
        <pc:sldMkLst>
          <pc:docMk/>
          <pc:sldMk cId="3896065181" sldId="266"/>
        </pc:sldMkLst>
        <pc:spChg chg="mod">
          <ac:chgData name="Joanne Kirton" userId="5805d1f1-35f0-4426-9ee2-e2253294f0fb" providerId="ADAL" clId="{FF1A0CBA-2430-4F1A-AE9A-E83BF3E232F1}" dt="2022-02-11T12:41:56.175" v="86" actId="1076"/>
          <ac:spMkLst>
            <pc:docMk/>
            <pc:sldMk cId="3896065181" sldId="266"/>
            <ac:spMk id="2" creationId="{C616D1C9-9BA5-44A1-A83D-CD06F705B4AD}"/>
          </ac:spMkLst>
        </pc:spChg>
        <pc:spChg chg="mod">
          <ac:chgData name="Joanne Kirton" userId="5805d1f1-35f0-4426-9ee2-e2253294f0fb" providerId="ADAL" clId="{FF1A0CBA-2430-4F1A-AE9A-E83BF3E232F1}" dt="2022-02-11T12:42:00.899" v="88" actId="14100"/>
          <ac:spMkLst>
            <pc:docMk/>
            <pc:sldMk cId="3896065181" sldId="266"/>
            <ac:spMk id="4" creationId="{954E5BAB-3065-4346-9352-1571A9CCFE1A}"/>
          </ac:spMkLst>
        </pc:spChg>
      </pc:sldChg>
      <pc:sldChg chg="modSp mod">
        <pc:chgData name="Joanne Kirton" userId="5805d1f1-35f0-4426-9ee2-e2253294f0fb" providerId="ADAL" clId="{FF1A0CBA-2430-4F1A-AE9A-E83BF3E232F1}" dt="2022-02-11T12:42:13.681" v="93" actId="14100"/>
        <pc:sldMkLst>
          <pc:docMk/>
          <pc:sldMk cId="3565395493" sldId="267"/>
        </pc:sldMkLst>
        <pc:spChg chg="mod">
          <ac:chgData name="Joanne Kirton" userId="5805d1f1-35f0-4426-9ee2-e2253294f0fb" providerId="ADAL" clId="{FF1A0CBA-2430-4F1A-AE9A-E83BF3E232F1}" dt="2022-02-11T12:42:08.833" v="91" actId="1076"/>
          <ac:spMkLst>
            <pc:docMk/>
            <pc:sldMk cId="3565395493" sldId="267"/>
            <ac:spMk id="2" creationId="{C616D1C9-9BA5-44A1-A83D-CD06F705B4AD}"/>
          </ac:spMkLst>
        </pc:spChg>
        <pc:spChg chg="mod">
          <ac:chgData name="Joanne Kirton" userId="5805d1f1-35f0-4426-9ee2-e2253294f0fb" providerId="ADAL" clId="{FF1A0CBA-2430-4F1A-AE9A-E83BF3E232F1}" dt="2022-02-11T12:42:13.681" v="93" actId="14100"/>
          <ac:spMkLst>
            <pc:docMk/>
            <pc:sldMk cId="3565395493" sldId="267"/>
            <ac:spMk id="4" creationId="{954E5BAB-3065-4346-9352-1571A9CCFE1A}"/>
          </ac:spMkLst>
        </pc:spChg>
      </pc:sldChg>
      <pc:sldChg chg="modSp mod">
        <pc:chgData name="Joanne Kirton" userId="5805d1f1-35f0-4426-9ee2-e2253294f0fb" providerId="ADAL" clId="{FF1A0CBA-2430-4F1A-AE9A-E83BF3E232F1}" dt="2022-02-11T12:42:52.800" v="103" actId="14100"/>
        <pc:sldMkLst>
          <pc:docMk/>
          <pc:sldMk cId="28855369" sldId="269"/>
        </pc:sldMkLst>
        <pc:spChg chg="mod">
          <ac:chgData name="Joanne Kirton" userId="5805d1f1-35f0-4426-9ee2-e2253294f0fb" providerId="ADAL" clId="{FF1A0CBA-2430-4F1A-AE9A-E83BF3E232F1}" dt="2022-02-11T12:35:04.661" v="2" actId="27636"/>
          <ac:spMkLst>
            <pc:docMk/>
            <pc:sldMk cId="28855369" sldId="269"/>
            <ac:spMk id="2" creationId="{C616D1C9-9BA5-44A1-A83D-CD06F705B4AD}"/>
          </ac:spMkLst>
        </pc:spChg>
        <pc:spChg chg="mod">
          <ac:chgData name="Joanne Kirton" userId="5805d1f1-35f0-4426-9ee2-e2253294f0fb" providerId="ADAL" clId="{FF1A0CBA-2430-4F1A-AE9A-E83BF3E232F1}" dt="2022-02-11T12:42:52.800" v="103" actId="14100"/>
          <ac:spMkLst>
            <pc:docMk/>
            <pc:sldMk cId="28855369" sldId="269"/>
            <ac:spMk id="4" creationId="{954E5BAB-3065-4346-9352-1571A9CCFE1A}"/>
          </ac:spMkLst>
        </pc:spChg>
      </pc:sldChg>
      <pc:sldChg chg="modSp mod">
        <pc:chgData name="Joanne Kirton" userId="5805d1f1-35f0-4426-9ee2-e2253294f0fb" providerId="ADAL" clId="{FF1A0CBA-2430-4F1A-AE9A-E83BF3E232F1}" dt="2022-02-11T12:42:30.948" v="98" actId="14100"/>
        <pc:sldMkLst>
          <pc:docMk/>
          <pc:sldMk cId="23008263" sldId="270"/>
        </pc:sldMkLst>
        <pc:spChg chg="mod">
          <ac:chgData name="Joanne Kirton" userId="5805d1f1-35f0-4426-9ee2-e2253294f0fb" providerId="ADAL" clId="{FF1A0CBA-2430-4F1A-AE9A-E83BF3E232F1}" dt="2022-02-11T12:42:24.534" v="95" actId="1076"/>
          <ac:spMkLst>
            <pc:docMk/>
            <pc:sldMk cId="23008263" sldId="270"/>
            <ac:spMk id="2" creationId="{C616D1C9-9BA5-44A1-A83D-CD06F705B4AD}"/>
          </ac:spMkLst>
        </pc:spChg>
        <pc:spChg chg="mod">
          <ac:chgData name="Joanne Kirton" userId="5805d1f1-35f0-4426-9ee2-e2253294f0fb" providerId="ADAL" clId="{FF1A0CBA-2430-4F1A-AE9A-E83BF3E232F1}" dt="2022-02-11T12:42:30.948" v="98" actId="14100"/>
          <ac:spMkLst>
            <pc:docMk/>
            <pc:sldMk cId="23008263" sldId="270"/>
            <ac:spMk id="4" creationId="{954E5BAB-3065-4346-9352-1571A9CCFE1A}"/>
          </ac:spMkLst>
        </pc:spChg>
      </pc:sldChg>
      <pc:sldChg chg="modSp mod">
        <pc:chgData name="Joanne Kirton" userId="5805d1f1-35f0-4426-9ee2-e2253294f0fb" providerId="ADAL" clId="{FF1A0CBA-2430-4F1A-AE9A-E83BF3E232F1}" dt="2022-02-11T12:42:45.742" v="102" actId="14100"/>
        <pc:sldMkLst>
          <pc:docMk/>
          <pc:sldMk cId="1530354164" sldId="271"/>
        </pc:sldMkLst>
        <pc:spChg chg="mod">
          <ac:chgData name="Joanne Kirton" userId="5805d1f1-35f0-4426-9ee2-e2253294f0fb" providerId="ADAL" clId="{FF1A0CBA-2430-4F1A-AE9A-E83BF3E232F1}" dt="2022-02-11T12:42:40.449" v="100" actId="1076"/>
          <ac:spMkLst>
            <pc:docMk/>
            <pc:sldMk cId="1530354164" sldId="271"/>
            <ac:spMk id="2" creationId="{C616D1C9-9BA5-44A1-A83D-CD06F705B4AD}"/>
          </ac:spMkLst>
        </pc:spChg>
        <pc:spChg chg="mod">
          <ac:chgData name="Joanne Kirton" userId="5805d1f1-35f0-4426-9ee2-e2253294f0fb" providerId="ADAL" clId="{FF1A0CBA-2430-4F1A-AE9A-E83BF3E232F1}" dt="2022-02-11T12:42:45.742" v="102" actId="14100"/>
          <ac:spMkLst>
            <pc:docMk/>
            <pc:sldMk cId="1530354164" sldId="271"/>
            <ac:spMk id="4" creationId="{954E5BAB-3065-4346-9352-1571A9CCFE1A}"/>
          </ac:spMkLst>
        </pc:spChg>
      </pc:sldChg>
      <pc:sldChg chg="modSp mod">
        <pc:chgData name="Joanne Kirton" userId="5805d1f1-35f0-4426-9ee2-e2253294f0fb" providerId="ADAL" clId="{FF1A0CBA-2430-4F1A-AE9A-E83BF3E232F1}" dt="2022-02-11T12:38:32.483" v="41" actId="1076"/>
        <pc:sldMkLst>
          <pc:docMk/>
          <pc:sldMk cId="1995127369" sldId="272"/>
        </pc:sldMkLst>
        <pc:graphicFrameChg chg="mod">
          <ac:chgData name="Joanne Kirton" userId="5805d1f1-35f0-4426-9ee2-e2253294f0fb" providerId="ADAL" clId="{FF1A0CBA-2430-4F1A-AE9A-E83BF3E232F1}" dt="2022-02-11T12:38:26.106" v="39" actId="1076"/>
          <ac:graphicFrameMkLst>
            <pc:docMk/>
            <pc:sldMk cId="1995127369" sldId="272"/>
            <ac:graphicFrameMk id="4" creationId="{71ECB127-CE4D-4B05-A635-CB1B08995122}"/>
          </ac:graphicFrameMkLst>
        </pc:graphicFrameChg>
        <pc:graphicFrameChg chg="mod">
          <ac:chgData name="Joanne Kirton" userId="5805d1f1-35f0-4426-9ee2-e2253294f0fb" providerId="ADAL" clId="{FF1A0CBA-2430-4F1A-AE9A-E83BF3E232F1}" dt="2022-02-11T12:38:29.661" v="40" actId="1076"/>
          <ac:graphicFrameMkLst>
            <pc:docMk/>
            <pc:sldMk cId="1995127369" sldId="272"/>
            <ac:graphicFrameMk id="5" creationId="{D43AA04F-A874-4CD8-BEC8-16E140678D0C}"/>
          </ac:graphicFrameMkLst>
        </pc:graphicFrameChg>
        <pc:picChg chg="mod">
          <ac:chgData name="Joanne Kirton" userId="5805d1f1-35f0-4426-9ee2-e2253294f0fb" providerId="ADAL" clId="{FF1A0CBA-2430-4F1A-AE9A-E83BF3E232F1}" dt="2022-02-11T12:38:32.483" v="41" actId="1076"/>
          <ac:picMkLst>
            <pc:docMk/>
            <pc:sldMk cId="1995127369" sldId="272"/>
            <ac:picMk id="6" creationId="{9FEA5479-F465-49B1-A29A-B6F90B619309}"/>
          </ac:picMkLst>
        </pc:picChg>
      </pc:sldChg>
      <pc:sldChg chg="modSp mod">
        <pc:chgData name="Joanne Kirton" userId="5805d1f1-35f0-4426-9ee2-e2253294f0fb" providerId="ADAL" clId="{FF1A0CBA-2430-4F1A-AE9A-E83BF3E232F1}" dt="2022-02-11T12:37:33.850" v="34" actId="1076"/>
        <pc:sldMkLst>
          <pc:docMk/>
          <pc:sldMk cId="329894057" sldId="274"/>
        </pc:sldMkLst>
        <pc:spChg chg="mod">
          <ac:chgData name="Joanne Kirton" userId="5805d1f1-35f0-4426-9ee2-e2253294f0fb" providerId="ADAL" clId="{FF1A0CBA-2430-4F1A-AE9A-E83BF3E232F1}" dt="2022-02-11T12:37:17.893" v="31" actId="1076"/>
          <ac:spMkLst>
            <pc:docMk/>
            <pc:sldMk cId="329894057" sldId="274"/>
            <ac:spMk id="2" creationId="{E1133320-E9E9-432B-916B-AA0FF3986C02}"/>
          </ac:spMkLst>
        </pc:spChg>
        <pc:spChg chg="mod">
          <ac:chgData name="Joanne Kirton" userId="5805d1f1-35f0-4426-9ee2-e2253294f0fb" providerId="ADAL" clId="{FF1A0CBA-2430-4F1A-AE9A-E83BF3E232F1}" dt="2022-02-11T12:37:23.340" v="32" actId="1076"/>
          <ac:spMkLst>
            <pc:docMk/>
            <pc:sldMk cId="329894057" sldId="274"/>
            <ac:spMk id="3" creationId="{213587CD-73F7-4F10-9250-714922EFC49F}"/>
          </ac:spMkLst>
        </pc:spChg>
        <pc:picChg chg="mod">
          <ac:chgData name="Joanne Kirton" userId="5805d1f1-35f0-4426-9ee2-e2253294f0fb" providerId="ADAL" clId="{FF1A0CBA-2430-4F1A-AE9A-E83BF3E232F1}" dt="2022-02-11T12:37:33.850" v="34" actId="1076"/>
          <ac:picMkLst>
            <pc:docMk/>
            <pc:sldMk cId="329894057" sldId="274"/>
            <ac:picMk id="5" creationId="{72045803-9CA2-4BD6-ACD6-A8F547330746}"/>
          </ac:picMkLst>
        </pc:picChg>
      </pc:sldChg>
      <pc:sldChg chg="modSp mod">
        <pc:chgData name="Joanne Kirton" userId="5805d1f1-35f0-4426-9ee2-e2253294f0fb" providerId="ADAL" clId="{FF1A0CBA-2430-4F1A-AE9A-E83BF3E232F1}" dt="2022-02-11T12:36:26.108" v="17" actId="1076"/>
        <pc:sldMkLst>
          <pc:docMk/>
          <pc:sldMk cId="60926905" sldId="275"/>
        </pc:sldMkLst>
        <pc:spChg chg="mod">
          <ac:chgData name="Joanne Kirton" userId="5805d1f1-35f0-4426-9ee2-e2253294f0fb" providerId="ADAL" clId="{FF1A0CBA-2430-4F1A-AE9A-E83BF3E232F1}" dt="2022-02-11T12:36:24.258" v="16" actId="1076"/>
          <ac:spMkLst>
            <pc:docMk/>
            <pc:sldMk cId="60926905" sldId="275"/>
            <ac:spMk id="3" creationId="{180581B1-3E33-4B51-A80F-29A6A1C2611A}"/>
          </ac:spMkLst>
        </pc:spChg>
        <pc:picChg chg="mod">
          <ac:chgData name="Joanne Kirton" userId="5805d1f1-35f0-4426-9ee2-e2253294f0fb" providerId="ADAL" clId="{FF1A0CBA-2430-4F1A-AE9A-E83BF3E232F1}" dt="2022-02-11T12:36:26.108" v="17" actId="1076"/>
          <ac:picMkLst>
            <pc:docMk/>
            <pc:sldMk cId="60926905" sldId="275"/>
            <ac:picMk id="5" creationId="{AB0F1C8A-7553-49DB-AEDE-6EA1398805FB}"/>
          </ac:picMkLst>
        </pc:picChg>
      </pc:sldChg>
      <pc:sldChg chg="modSp mod">
        <pc:chgData name="Joanne Kirton" userId="5805d1f1-35f0-4426-9ee2-e2253294f0fb" providerId="ADAL" clId="{FF1A0CBA-2430-4F1A-AE9A-E83BF3E232F1}" dt="2022-02-11T12:37:09.144" v="30"/>
        <pc:sldMkLst>
          <pc:docMk/>
          <pc:sldMk cId="3692103504" sldId="276"/>
        </pc:sldMkLst>
        <pc:spChg chg="mod">
          <ac:chgData name="Joanne Kirton" userId="5805d1f1-35f0-4426-9ee2-e2253294f0fb" providerId="ADAL" clId="{FF1A0CBA-2430-4F1A-AE9A-E83BF3E232F1}" dt="2022-02-11T12:36:54.502" v="26" actId="1076"/>
          <ac:spMkLst>
            <pc:docMk/>
            <pc:sldMk cId="3692103504" sldId="276"/>
            <ac:spMk id="2" creationId="{EB1BBF8E-4ADA-44E5-B49B-C247DD85B963}"/>
          </ac:spMkLst>
        </pc:spChg>
        <pc:spChg chg="mod">
          <ac:chgData name="Joanne Kirton" userId="5805d1f1-35f0-4426-9ee2-e2253294f0fb" providerId="ADAL" clId="{FF1A0CBA-2430-4F1A-AE9A-E83BF3E232F1}" dt="2022-02-11T12:36:57.764" v="27" actId="1076"/>
          <ac:spMkLst>
            <pc:docMk/>
            <pc:sldMk cId="3692103504" sldId="276"/>
            <ac:spMk id="3" creationId="{180581B1-3E33-4B51-A80F-29A6A1C2611A}"/>
          </ac:spMkLst>
        </pc:spChg>
        <pc:picChg chg="mod">
          <ac:chgData name="Joanne Kirton" userId="5805d1f1-35f0-4426-9ee2-e2253294f0fb" providerId="ADAL" clId="{FF1A0CBA-2430-4F1A-AE9A-E83BF3E232F1}" dt="2022-02-11T12:37:09.144" v="30"/>
          <ac:picMkLst>
            <pc:docMk/>
            <pc:sldMk cId="3692103504" sldId="276"/>
            <ac:picMk id="5" creationId="{0B7ECECF-25D1-4D83-8D77-D536613E7790}"/>
          </ac:picMkLst>
        </pc:picChg>
      </pc:sldChg>
      <pc:sldChg chg="modSp mod">
        <pc:chgData name="Joanne Kirton" userId="5805d1f1-35f0-4426-9ee2-e2253294f0fb" providerId="ADAL" clId="{FF1A0CBA-2430-4F1A-AE9A-E83BF3E232F1}" dt="2022-02-11T12:39:28.488" v="51" actId="207"/>
        <pc:sldMkLst>
          <pc:docMk/>
          <pc:sldMk cId="1245314682" sldId="278"/>
        </pc:sldMkLst>
        <pc:spChg chg="mod">
          <ac:chgData name="Joanne Kirton" userId="5805d1f1-35f0-4426-9ee2-e2253294f0fb" providerId="ADAL" clId="{FF1A0CBA-2430-4F1A-AE9A-E83BF3E232F1}" dt="2022-02-11T12:39:12.322" v="49" actId="14100"/>
          <ac:spMkLst>
            <pc:docMk/>
            <pc:sldMk cId="1245314682" sldId="278"/>
            <ac:spMk id="2" creationId="{E1133320-E9E9-432B-916B-AA0FF3986C02}"/>
          </ac:spMkLst>
        </pc:spChg>
        <pc:graphicFrameChg chg="modGraphic">
          <ac:chgData name="Joanne Kirton" userId="5805d1f1-35f0-4426-9ee2-e2253294f0fb" providerId="ADAL" clId="{FF1A0CBA-2430-4F1A-AE9A-E83BF3E232F1}" dt="2022-02-11T12:39:28.488" v="51" actId="207"/>
          <ac:graphicFrameMkLst>
            <pc:docMk/>
            <pc:sldMk cId="1245314682" sldId="278"/>
            <ac:graphicFrameMk id="8" creationId="{F0B77BC4-61BE-4358-8561-6CB83D4B8E6C}"/>
          </ac:graphicFrameMkLst>
        </pc:graphicFrameChg>
      </pc:sldChg>
      <pc:sldChg chg="modSp mod">
        <pc:chgData name="Joanne Kirton" userId="5805d1f1-35f0-4426-9ee2-e2253294f0fb" providerId="ADAL" clId="{FF1A0CBA-2430-4F1A-AE9A-E83BF3E232F1}" dt="2022-02-11T12:40:59.314" v="74" actId="14100"/>
        <pc:sldMkLst>
          <pc:docMk/>
          <pc:sldMk cId="1090644923" sldId="280"/>
        </pc:sldMkLst>
        <pc:spChg chg="mod">
          <ac:chgData name="Joanne Kirton" userId="5805d1f1-35f0-4426-9ee2-e2253294f0fb" providerId="ADAL" clId="{FF1A0CBA-2430-4F1A-AE9A-E83BF3E232F1}" dt="2022-02-11T12:40:51.411" v="72" actId="1076"/>
          <ac:spMkLst>
            <pc:docMk/>
            <pc:sldMk cId="1090644923" sldId="280"/>
            <ac:spMk id="39" creationId="{A83693D0-60D5-48CA-8F00-38613B9ABE8F}"/>
          </ac:spMkLst>
        </pc:spChg>
        <pc:picChg chg="mod">
          <ac:chgData name="Joanne Kirton" userId="5805d1f1-35f0-4426-9ee2-e2253294f0fb" providerId="ADAL" clId="{FF1A0CBA-2430-4F1A-AE9A-E83BF3E232F1}" dt="2022-02-11T12:40:59.314" v="74" actId="14100"/>
          <ac:picMkLst>
            <pc:docMk/>
            <pc:sldMk cId="1090644923" sldId="280"/>
            <ac:picMk id="1026" creationId="{DCA738E0-1A75-4E3D-8B88-24220667C51B}"/>
          </ac:picMkLst>
        </pc:picChg>
      </pc:sldChg>
      <pc:sldChg chg="modSp mod">
        <pc:chgData name="Joanne Kirton" userId="5805d1f1-35f0-4426-9ee2-e2253294f0fb" providerId="ADAL" clId="{FF1A0CBA-2430-4F1A-AE9A-E83BF3E232F1}" dt="2022-02-11T12:40:33.233" v="70" actId="1076"/>
        <pc:sldMkLst>
          <pc:docMk/>
          <pc:sldMk cId="2983266767" sldId="281"/>
        </pc:sldMkLst>
        <pc:spChg chg="mod">
          <ac:chgData name="Joanne Kirton" userId="5805d1f1-35f0-4426-9ee2-e2253294f0fb" providerId="ADAL" clId="{FF1A0CBA-2430-4F1A-AE9A-E83BF3E232F1}" dt="2022-02-11T12:40:04.093" v="60" actId="14100"/>
          <ac:spMkLst>
            <pc:docMk/>
            <pc:sldMk cId="2983266767" sldId="281"/>
            <ac:spMk id="2" creationId="{E1133320-E9E9-432B-916B-AA0FF3986C02}"/>
          </ac:spMkLst>
        </pc:spChg>
        <pc:picChg chg="mod">
          <ac:chgData name="Joanne Kirton" userId="5805d1f1-35f0-4426-9ee2-e2253294f0fb" providerId="ADAL" clId="{FF1A0CBA-2430-4F1A-AE9A-E83BF3E232F1}" dt="2022-02-11T12:40:33.233" v="70" actId="1076"/>
          <ac:picMkLst>
            <pc:docMk/>
            <pc:sldMk cId="2983266767" sldId="281"/>
            <ac:picMk id="6" creationId="{48687D82-6A89-4B06-AB79-C2512E21ADED}"/>
          </ac:picMkLst>
        </pc:picChg>
      </pc:sldChg>
      <pc:sldChg chg="modSp mod">
        <pc:chgData name="Joanne Kirton" userId="5805d1f1-35f0-4426-9ee2-e2253294f0fb" providerId="ADAL" clId="{FF1A0CBA-2430-4F1A-AE9A-E83BF3E232F1}" dt="2022-02-11T12:41:15.180" v="76" actId="1076"/>
        <pc:sldMkLst>
          <pc:docMk/>
          <pc:sldMk cId="686695982" sldId="282"/>
        </pc:sldMkLst>
        <pc:spChg chg="mod">
          <ac:chgData name="Joanne Kirton" userId="5805d1f1-35f0-4426-9ee2-e2253294f0fb" providerId="ADAL" clId="{FF1A0CBA-2430-4F1A-AE9A-E83BF3E232F1}" dt="2022-02-11T12:41:11.673" v="75" actId="1076"/>
          <ac:spMkLst>
            <pc:docMk/>
            <pc:sldMk cId="686695982" sldId="282"/>
            <ac:spMk id="39" creationId="{A83693D0-60D5-48CA-8F00-38613B9ABE8F}"/>
          </ac:spMkLst>
        </pc:spChg>
        <pc:picChg chg="mod">
          <ac:chgData name="Joanne Kirton" userId="5805d1f1-35f0-4426-9ee2-e2253294f0fb" providerId="ADAL" clId="{FF1A0CBA-2430-4F1A-AE9A-E83BF3E232F1}" dt="2022-02-11T12:41:15.180" v="76" actId="1076"/>
          <ac:picMkLst>
            <pc:docMk/>
            <pc:sldMk cId="686695982" sldId="282"/>
            <ac:picMk id="4" creationId="{257A4633-4EA4-425E-A038-01DEC566EFF0}"/>
          </ac:picMkLst>
        </pc:picChg>
      </pc:sldChg>
      <pc:sldChg chg="modSp mod">
        <pc:chgData name="Joanne Kirton" userId="5805d1f1-35f0-4426-9ee2-e2253294f0fb" providerId="ADAL" clId="{FF1A0CBA-2430-4F1A-AE9A-E83BF3E232F1}" dt="2022-02-11T12:41:28.224" v="79" actId="1076"/>
        <pc:sldMkLst>
          <pc:docMk/>
          <pc:sldMk cId="994250692" sldId="283"/>
        </pc:sldMkLst>
        <pc:spChg chg="mod">
          <ac:chgData name="Joanne Kirton" userId="5805d1f1-35f0-4426-9ee2-e2253294f0fb" providerId="ADAL" clId="{FF1A0CBA-2430-4F1A-AE9A-E83BF3E232F1}" dt="2022-02-11T12:41:20.505" v="77" actId="1076"/>
          <ac:spMkLst>
            <pc:docMk/>
            <pc:sldMk cId="994250692" sldId="283"/>
            <ac:spMk id="2" creationId="{165B37CD-7368-44A0-8E10-8C968A94F584}"/>
          </ac:spMkLst>
        </pc:spChg>
        <pc:spChg chg="mod">
          <ac:chgData name="Joanne Kirton" userId="5805d1f1-35f0-4426-9ee2-e2253294f0fb" providerId="ADAL" clId="{FF1A0CBA-2430-4F1A-AE9A-E83BF3E232F1}" dt="2022-02-11T12:41:23.465" v="78" actId="1076"/>
          <ac:spMkLst>
            <pc:docMk/>
            <pc:sldMk cId="994250692" sldId="283"/>
            <ac:spMk id="3" creationId="{B734AE4D-C0D8-4EBA-95E7-ABBB565888AA}"/>
          </ac:spMkLst>
        </pc:spChg>
        <pc:picChg chg="mod">
          <ac:chgData name="Joanne Kirton" userId="5805d1f1-35f0-4426-9ee2-e2253294f0fb" providerId="ADAL" clId="{FF1A0CBA-2430-4F1A-AE9A-E83BF3E232F1}" dt="2022-02-11T12:41:28.224" v="79" actId="1076"/>
          <ac:picMkLst>
            <pc:docMk/>
            <pc:sldMk cId="994250692" sldId="283"/>
            <ac:picMk id="5" creationId="{6BC5986B-FA5F-463D-933D-72C4A659ABC8}"/>
          </ac:picMkLst>
        </pc:picChg>
      </pc:sldChg>
      <pc:sldMasterChg chg="setBg modSldLayout">
        <pc:chgData name="Joanne Kirton" userId="5805d1f1-35f0-4426-9ee2-e2253294f0fb" providerId="ADAL" clId="{FF1A0CBA-2430-4F1A-AE9A-E83BF3E232F1}" dt="2022-02-11T12:35:58.085" v="11"/>
        <pc:sldMasterMkLst>
          <pc:docMk/>
          <pc:sldMasterMk cId="253621350" sldId="2147483648"/>
        </pc:sldMasterMkLst>
        <pc:sldLayoutChg chg="setBg">
          <pc:chgData name="Joanne Kirton" userId="5805d1f1-35f0-4426-9ee2-e2253294f0fb" providerId="ADAL" clId="{FF1A0CBA-2430-4F1A-AE9A-E83BF3E232F1}" dt="2022-02-11T12:35:58.085" v="11"/>
          <pc:sldLayoutMkLst>
            <pc:docMk/>
            <pc:sldMasterMk cId="253621350" sldId="2147483648"/>
            <pc:sldLayoutMk cId="3443271366" sldId="2147483649"/>
          </pc:sldLayoutMkLst>
        </pc:sldLayoutChg>
        <pc:sldLayoutChg chg="setBg">
          <pc:chgData name="Joanne Kirton" userId="5805d1f1-35f0-4426-9ee2-e2253294f0fb" providerId="ADAL" clId="{FF1A0CBA-2430-4F1A-AE9A-E83BF3E232F1}" dt="2022-02-11T12:35:58.085" v="11"/>
          <pc:sldLayoutMkLst>
            <pc:docMk/>
            <pc:sldMasterMk cId="253621350" sldId="2147483648"/>
            <pc:sldLayoutMk cId="1021124986" sldId="2147483650"/>
          </pc:sldLayoutMkLst>
        </pc:sldLayoutChg>
        <pc:sldLayoutChg chg="setBg">
          <pc:chgData name="Joanne Kirton" userId="5805d1f1-35f0-4426-9ee2-e2253294f0fb" providerId="ADAL" clId="{FF1A0CBA-2430-4F1A-AE9A-E83BF3E232F1}" dt="2022-02-11T12:35:58.085" v="11"/>
          <pc:sldLayoutMkLst>
            <pc:docMk/>
            <pc:sldMasterMk cId="253621350" sldId="2147483648"/>
            <pc:sldLayoutMk cId="2912058638" sldId="2147483651"/>
          </pc:sldLayoutMkLst>
        </pc:sldLayoutChg>
        <pc:sldLayoutChg chg="setBg">
          <pc:chgData name="Joanne Kirton" userId="5805d1f1-35f0-4426-9ee2-e2253294f0fb" providerId="ADAL" clId="{FF1A0CBA-2430-4F1A-AE9A-E83BF3E232F1}" dt="2022-02-11T12:35:58.085" v="11"/>
          <pc:sldLayoutMkLst>
            <pc:docMk/>
            <pc:sldMasterMk cId="253621350" sldId="2147483648"/>
            <pc:sldLayoutMk cId="2939987450" sldId="2147483652"/>
          </pc:sldLayoutMkLst>
        </pc:sldLayoutChg>
        <pc:sldLayoutChg chg="setBg">
          <pc:chgData name="Joanne Kirton" userId="5805d1f1-35f0-4426-9ee2-e2253294f0fb" providerId="ADAL" clId="{FF1A0CBA-2430-4F1A-AE9A-E83BF3E232F1}" dt="2022-02-11T12:35:58.085" v="11"/>
          <pc:sldLayoutMkLst>
            <pc:docMk/>
            <pc:sldMasterMk cId="253621350" sldId="2147483648"/>
            <pc:sldLayoutMk cId="776486732" sldId="2147483653"/>
          </pc:sldLayoutMkLst>
        </pc:sldLayoutChg>
        <pc:sldLayoutChg chg="setBg">
          <pc:chgData name="Joanne Kirton" userId="5805d1f1-35f0-4426-9ee2-e2253294f0fb" providerId="ADAL" clId="{FF1A0CBA-2430-4F1A-AE9A-E83BF3E232F1}" dt="2022-02-11T12:35:58.085" v="11"/>
          <pc:sldLayoutMkLst>
            <pc:docMk/>
            <pc:sldMasterMk cId="253621350" sldId="2147483648"/>
            <pc:sldLayoutMk cId="694972973" sldId="2147483654"/>
          </pc:sldLayoutMkLst>
        </pc:sldLayoutChg>
        <pc:sldLayoutChg chg="setBg">
          <pc:chgData name="Joanne Kirton" userId="5805d1f1-35f0-4426-9ee2-e2253294f0fb" providerId="ADAL" clId="{FF1A0CBA-2430-4F1A-AE9A-E83BF3E232F1}" dt="2022-02-11T12:35:58.085" v="11"/>
          <pc:sldLayoutMkLst>
            <pc:docMk/>
            <pc:sldMasterMk cId="253621350" sldId="2147483648"/>
            <pc:sldLayoutMk cId="1008852303" sldId="2147483655"/>
          </pc:sldLayoutMkLst>
        </pc:sldLayoutChg>
        <pc:sldLayoutChg chg="setBg">
          <pc:chgData name="Joanne Kirton" userId="5805d1f1-35f0-4426-9ee2-e2253294f0fb" providerId="ADAL" clId="{FF1A0CBA-2430-4F1A-AE9A-E83BF3E232F1}" dt="2022-02-11T12:35:58.085" v="11"/>
          <pc:sldLayoutMkLst>
            <pc:docMk/>
            <pc:sldMasterMk cId="253621350" sldId="2147483648"/>
            <pc:sldLayoutMk cId="2147327601" sldId="2147483656"/>
          </pc:sldLayoutMkLst>
        </pc:sldLayoutChg>
        <pc:sldLayoutChg chg="setBg">
          <pc:chgData name="Joanne Kirton" userId="5805d1f1-35f0-4426-9ee2-e2253294f0fb" providerId="ADAL" clId="{FF1A0CBA-2430-4F1A-AE9A-E83BF3E232F1}" dt="2022-02-11T12:35:58.085" v="11"/>
          <pc:sldLayoutMkLst>
            <pc:docMk/>
            <pc:sldMasterMk cId="253621350" sldId="2147483648"/>
            <pc:sldLayoutMk cId="3436224297" sldId="2147483657"/>
          </pc:sldLayoutMkLst>
        </pc:sldLayoutChg>
        <pc:sldLayoutChg chg="setBg">
          <pc:chgData name="Joanne Kirton" userId="5805d1f1-35f0-4426-9ee2-e2253294f0fb" providerId="ADAL" clId="{FF1A0CBA-2430-4F1A-AE9A-E83BF3E232F1}" dt="2022-02-11T12:35:58.085" v="11"/>
          <pc:sldLayoutMkLst>
            <pc:docMk/>
            <pc:sldMasterMk cId="253621350" sldId="2147483648"/>
            <pc:sldLayoutMk cId="3220550740" sldId="2147483658"/>
          </pc:sldLayoutMkLst>
        </pc:sldLayoutChg>
        <pc:sldLayoutChg chg="setBg">
          <pc:chgData name="Joanne Kirton" userId="5805d1f1-35f0-4426-9ee2-e2253294f0fb" providerId="ADAL" clId="{FF1A0CBA-2430-4F1A-AE9A-E83BF3E232F1}" dt="2022-02-11T12:35:58.085" v="11"/>
          <pc:sldLayoutMkLst>
            <pc:docMk/>
            <pc:sldMasterMk cId="253621350" sldId="2147483648"/>
            <pc:sldLayoutMk cId="2915577309" sldId="2147483659"/>
          </pc:sldLayoutMkLst>
        </pc:sldLayoutChg>
      </pc:sldMasterChg>
    </pc:docChg>
  </pc:docChgLst>
  <pc:docChgLst>
    <pc:chgData name="Rachel Arbury" userId="S::rachelarbury@archaeologyuk.org::490480b9-8403-4715-ab17-fc05d60d5b0b" providerId="AD" clId="Web-{A12EFF3A-1BDB-09A9-E661-39BA2D0A9448}"/>
    <pc:docChg chg="modSld">
      <pc:chgData name="Rachel Arbury" userId="S::rachelarbury@archaeologyuk.org::490480b9-8403-4715-ab17-fc05d60d5b0b" providerId="AD" clId="Web-{A12EFF3A-1BDB-09A9-E661-39BA2D0A9448}" dt="2022-02-14T15:21:29.701" v="61" actId="1076"/>
      <pc:docMkLst>
        <pc:docMk/>
      </pc:docMkLst>
      <pc:sldChg chg="modSp">
        <pc:chgData name="Rachel Arbury" userId="S::rachelarbury@archaeologyuk.org::490480b9-8403-4715-ab17-fc05d60d5b0b" providerId="AD" clId="Web-{A12EFF3A-1BDB-09A9-E661-39BA2D0A9448}" dt="2022-02-14T14:17:50.496" v="3" actId="20577"/>
        <pc:sldMkLst>
          <pc:docMk/>
          <pc:sldMk cId="1283244005" sldId="257"/>
        </pc:sldMkLst>
        <pc:spChg chg="mod">
          <ac:chgData name="Rachel Arbury" userId="S::rachelarbury@archaeologyuk.org::490480b9-8403-4715-ab17-fc05d60d5b0b" providerId="AD" clId="Web-{A12EFF3A-1BDB-09A9-E661-39BA2D0A9448}" dt="2022-02-14T14:15:30.786" v="0" actId="1076"/>
          <ac:spMkLst>
            <pc:docMk/>
            <pc:sldMk cId="1283244005" sldId="257"/>
            <ac:spMk id="2" creationId="{7097B1AA-6EB4-40F8-B435-223E9360A601}"/>
          </ac:spMkLst>
        </pc:spChg>
        <pc:spChg chg="mod">
          <ac:chgData name="Rachel Arbury" userId="S::rachelarbury@archaeologyuk.org::490480b9-8403-4715-ab17-fc05d60d5b0b" providerId="AD" clId="Web-{A12EFF3A-1BDB-09A9-E661-39BA2D0A9448}" dt="2022-02-14T14:17:50.496" v="3" actId="20577"/>
          <ac:spMkLst>
            <pc:docMk/>
            <pc:sldMk cId="1283244005" sldId="257"/>
            <ac:spMk id="3" creationId="{F905BBA8-8FA5-4EA1-B385-80151519F6A3}"/>
          </ac:spMkLst>
        </pc:spChg>
      </pc:sldChg>
      <pc:sldChg chg="modSp">
        <pc:chgData name="Rachel Arbury" userId="S::rachelarbury@archaeologyuk.org::490480b9-8403-4715-ab17-fc05d60d5b0b" providerId="AD" clId="Web-{A12EFF3A-1BDB-09A9-E661-39BA2D0A9448}" dt="2022-02-14T14:17:58.653" v="6" actId="1076"/>
        <pc:sldMkLst>
          <pc:docMk/>
          <pc:sldMk cId="3761454983" sldId="258"/>
        </pc:sldMkLst>
        <pc:spChg chg="mod">
          <ac:chgData name="Rachel Arbury" userId="S::rachelarbury@archaeologyuk.org::490480b9-8403-4715-ab17-fc05d60d5b0b" providerId="AD" clId="Web-{A12EFF3A-1BDB-09A9-E661-39BA2D0A9448}" dt="2022-02-14T14:17:54.824" v="4" actId="14100"/>
          <ac:spMkLst>
            <pc:docMk/>
            <pc:sldMk cId="3761454983" sldId="258"/>
            <ac:spMk id="2" creationId="{EB1BBF8E-4ADA-44E5-B49B-C247DD85B963}"/>
          </ac:spMkLst>
        </pc:spChg>
        <pc:spChg chg="mod">
          <ac:chgData name="Rachel Arbury" userId="S::rachelarbury@archaeologyuk.org::490480b9-8403-4715-ab17-fc05d60d5b0b" providerId="AD" clId="Web-{A12EFF3A-1BDB-09A9-E661-39BA2D0A9448}" dt="2022-02-14T14:17:58.653" v="6" actId="1076"/>
          <ac:spMkLst>
            <pc:docMk/>
            <pc:sldMk cId="3761454983" sldId="258"/>
            <ac:spMk id="3" creationId="{180581B1-3E33-4B51-A80F-29A6A1C2611A}"/>
          </ac:spMkLst>
        </pc:spChg>
        <pc:picChg chg="mod">
          <ac:chgData name="Rachel Arbury" userId="S::rachelarbury@archaeologyuk.org::490480b9-8403-4715-ab17-fc05d60d5b0b" providerId="AD" clId="Web-{A12EFF3A-1BDB-09A9-E661-39BA2D0A9448}" dt="2022-02-14T14:17:56.418" v="5" actId="1076"/>
          <ac:picMkLst>
            <pc:docMk/>
            <pc:sldMk cId="3761454983" sldId="258"/>
            <ac:picMk id="5" creationId="{8A988727-D8F2-4E00-A39A-5FCA4329B364}"/>
          </ac:picMkLst>
        </pc:picChg>
      </pc:sldChg>
      <pc:sldChg chg="modSp">
        <pc:chgData name="Rachel Arbury" userId="S::rachelarbury@archaeologyuk.org::490480b9-8403-4715-ab17-fc05d60d5b0b" providerId="AD" clId="Web-{A12EFF3A-1BDB-09A9-E661-39BA2D0A9448}" dt="2022-02-14T14:24:14.623" v="42" actId="20577"/>
        <pc:sldMkLst>
          <pc:docMk/>
          <pc:sldMk cId="2650154427" sldId="259"/>
        </pc:sldMkLst>
        <pc:spChg chg="mod">
          <ac:chgData name="Rachel Arbury" userId="S::rachelarbury@archaeologyuk.org::490480b9-8403-4715-ab17-fc05d60d5b0b" providerId="AD" clId="Web-{A12EFF3A-1BDB-09A9-E661-39BA2D0A9448}" dt="2022-02-14T14:24:14.623" v="42" actId="20577"/>
          <ac:spMkLst>
            <pc:docMk/>
            <pc:sldMk cId="2650154427" sldId="259"/>
            <ac:spMk id="3" creationId="{213587CD-73F7-4F10-9250-714922EFC49F}"/>
          </ac:spMkLst>
        </pc:spChg>
      </pc:sldChg>
      <pc:sldChg chg="modSp">
        <pc:chgData name="Rachel Arbury" userId="S::rachelarbury@archaeologyuk.org::490480b9-8403-4715-ab17-fc05d60d5b0b" providerId="AD" clId="Web-{A12EFF3A-1BDB-09A9-E661-39BA2D0A9448}" dt="2022-02-14T14:28:30.932" v="45" actId="20577"/>
        <pc:sldMkLst>
          <pc:docMk/>
          <pc:sldMk cId="2099663462" sldId="260"/>
        </pc:sldMkLst>
        <pc:spChg chg="mod">
          <ac:chgData name="Rachel Arbury" userId="S::rachelarbury@archaeologyuk.org::490480b9-8403-4715-ab17-fc05d60d5b0b" providerId="AD" clId="Web-{A12EFF3A-1BDB-09A9-E661-39BA2D0A9448}" dt="2022-02-14T14:28:30.932" v="45" actId="20577"/>
          <ac:spMkLst>
            <pc:docMk/>
            <pc:sldMk cId="2099663462" sldId="260"/>
            <ac:spMk id="3" creationId="{213587CD-73F7-4F10-9250-714922EFC49F}"/>
          </ac:spMkLst>
        </pc:spChg>
      </pc:sldChg>
      <pc:sldChg chg="modSp">
        <pc:chgData name="Rachel Arbury" userId="S::rachelarbury@archaeologyuk.org::490480b9-8403-4715-ab17-fc05d60d5b0b" providerId="AD" clId="Web-{A12EFF3A-1BDB-09A9-E661-39BA2D0A9448}" dt="2022-02-14T14:29:44.717" v="50" actId="20577"/>
        <pc:sldMkLst>
          <pc:docMk/>
          <pc:sldMk cId="2276767146" sldId="261"/>
        </pc:sldMkLst>
        <pc:spChg chg="mod">
          <ac:chgData name="Rachel Arbury" userId="S::rachelarbury@archaeologyuk.org::490480b9-8403-4715-ab17-fc05d60d5b0b" providerId="AD" clId="Web-{A12EFF3A-1BDB-09A9-E661-39BA2D0A9448}" dt="2022-02-14T14:29:44.717" v="50" actId="20577"/>
          <ac:spMkLst>
            <pc:docMk/>
            <pc:sldMk cId="2276767146" sldId="261"/>
            <ac:spMk id="3" creationId="{213587CD-73F7-4F10-9250-714922EFC49F}"/>
          </ac:spMkLst>
        </pc:spChg>
      </pc:sldChg>
      <pc:sldChg chg="modSp">
        <pc:chgData name="Rachel Arbury" userId="S::rachelarbury@archaeologyuk.org::490480b9-8403-4715-ab17-fc05d60d5b0b" providerId="AD" clId="Web-{A12EFF3A-1BDB-09A9-E661-39BA2D0A9448}" dt="2022-02-14T14:23:56.497" v="41" actId="20577"/>
        <pc:sldMkLst>
          <pc:docMk/>
          <pc:sldMk cId="1637720499" sldId="264"/>
        </pc:sldMkLst>
        <pc:spChg chg="mod">
          <ac:chgData name="Rachel Arbury" userId="S::rachelarbury@archaeologyuk.org::490480b9-8403-4715-ab17-fc05d60d5b0b" providerId="AD" clId="Web-{A12EFF3A-1BDB-09A9-E661-39BA2D0A9448}" dt="2022-02-14T14:23:56.497" v="41" actId="20577"/>
          <ac:spMkLst>
            <pc:docMk/>
            <pc:sldMk cId="1637720499" sldId="264"/>
            <ac:spMk id="6" creationId="{77553AE0-5C6F-419E-B457-91E2864D4D7C}"/>
          </ac:spMkLst>
        </pc:spChg>
      </pc:sldChg>
      <pc:sldChg chg="modSp">
        <pc:chgData name="Rachel Arbury" userId="S::rachelarbury@archaeologyuk.org::490480b9-8403-4715-ab17-fc05d60d5b0b" providerId="AD" clId="Web-{A12EFF3A-1BDB-09A9-E661-39BA2D0A9448}" dt="2022-02-14T15:21:29.701" v="61" actId="1076"/>
        <pc:sldMkLst>
          <pc:docMk/>
          <pc:sldMk cId="28855369" sldId="269"/>
        </pc:sldMkLst>
        <pc:spChg chg="mod">
          <ac:chgData name="Rachel Arbury" userId="S::rachelarbury@archaeologyuk.org::490480b9-8403-4715-ab17-fc05d60d5b0b" providerId="AD" clId="Web-{A12EFF3A-1BDB-09A9-E661-39BA2D0A9448}" dt="2022-02-14T15:21:29.701" v="61" actId="1076"/>
          <ac:spMkLst>
            <pc:docMk/>
            <pc:sldMk cId="28855369" sldId="269"/>
            <ac:spMk id="4" creationId="{954E5BAB-3065-4346-9352-1571A9CCFE1A}"/>
          </ac:spMkLst>
        </pc:spChg>
      </pc:sldChg>
      <pc:sldChg chg="modSp">
        <pc:chgData name="Rachel Arbury" userId="S::rachelarbury@archaeologyuk.org::490480b9-8403-4715-ab17-fc05d60d5b0b" providerId="AD" clId="Web-{A12EFF3A-1BDB-09A9-E661-39BA2D0A9448}" dt="2022-02-14T14:23:16.199" v="40" actId="1076"/>
        <pc:sldMkLst>
          <pc:docMk/>
          <pc:sldMk cId="329894057" sldId="274"/>
        </pc:sldMkLst>
        <pc:picChg chg="mod">
          <ac:chgData name="Rachel Arbury" userId="S::rachelarbury@archaeologyuk.org::490480b9-8403-4715-ab17-fc05d60d5b0b" providerId="AD" clId="Web-{A12EFF3A-1BDB-09A9-E661-39BA2D0A9448}" dt="2022-02-14T14:23:16.199" v="40" actId="1076"/>
          <ac:picMkLst>
            <pc:docMk/>
            <pc:sldMk cId="329894057" sldId="274"/>
            <ac:picMk id="5" creationId="{72045803-9CA2-4BD6-ACD6-A8F547330746}"/>
          </ac:picMkLst>
        </pc:picChg>
      </pc:sldChg>
      <pc:sldChg chg="modSp">
        <pc:chgData name="Rachel Arbury" userId="S::rachelarbury@archaeologyuk.org::490480b9-8403-4715-ab17-fc05d60d5b0b" providerId="AD" clId="Web-{A12EFF3A-1BDB-09A9-E661-39BA2D0A9448}" dt="2022-02-14T14:22:55.213" v="39" actId="20577"/>
        <pc:sldMkLst>
          <pc:docMk/>
          <pc:sldMk cId="3692103504" sldId="276"/>
        </pc:sldMkLst>
        <pc:spChg chg="mod">
          <ac:chgData name="Rachel Arbury" userId="S::rachelarbury@archaeologyuk.org::490480b9-8403-4715-ab17-fc05d60d5b0b" providerId="AD" clId="Web-{A12EFF3A-1BDB-09A9-E661-39BA2D0A9448}" dt="2022-02-14T14:22:55.213" v="39" actId="20577"/>
          <ac:spMkLst>
            <pc:docMk/>
            <pc:sldMk cId="3692103504" sldId="276"/>
            <ac:spMk id="3" creationId="{180581B1-3E33-4B51-A80F-29A6A1C2611A}"/>
          </ac:spMkLst>
        </pc:spChg>
      </pc:sldChg>
      <pc:sldChg chg="modSp">
        <pc:chgData name="Rachel Arbury" userId="S::rachelarbury@archaeologyuk.org::490480b9-8403-4715-ab17-fc05d60d5b0b" providerId="AD" clId="Web-{A12EFF3A-1BDB-09A9-E661-39BA2D0A9448}" dt="2022-02-14T14:29:17.122" v="48" actId="20577"/>
        <pc:sldMkLst>
          <pc:docMk/>
          <pc:sldMk cId="1245314682" sldId="278"/>
        </pc:sldMkLst>
        <pc:spChg chg="mod">
          <ac:chgData name="Rachel Arbury" userId="S::rachelarbury@archaeologyuk.org::490480b9-8403-4715-ab17-fc05d60d5b0b" providerId="AD" clId="Web-{A12EFF3A-1BDB-09A9-E661-39BA2D0A9448}" dt="2022-02-14T14:29:17.122" v="48" actId="20577"/>
          <ac:spMkLst>
            <pc:docMk/>
            <pc:sldMk cId="1245314682" sldId="278"/>
            <ac:spMk id="5" creationId="{2BD6861C-F430-4D38-9678-7F6343539038}"/>
          </ac:spMkLst>
        </pc:spChg>
      </pc:sldChg>
      <pc:sldChg chg="modSp">
        <pc:chgData name="Rachel Arbury" userId="S::rachelarbury@archaeologyuk.org::490480b9-8403-4715-ab17-fc05d60d5b0b" providerId="AD" clId="Web-{A12EFF3A-1BDB-09A9-E661-39BA2D0A9448}" dt="2022-02-14T15:18:17.525" v="55" actId="20577"/>
        <pc:sldMkLst>
          <pc:docMk/>
          <pc:sldMk cId="1090644923" sldId="280"/>
        </pc:sldMkLst>
        <pc:spChg chg="mod">
          <ac:chgData name="Rachel Arbury" userId="S::rachelarbury@archaeologyuk.org::490480b9-8403-4715-ab17-fc05d60d5b0b" providerId="AD" clId="Web-{A12EFF3A-1BDB-09A9-E661-39BA2D0A9448}" dt="2022-02-14T15:18:17.525" v="55" actId="20577"/>
          <ac:spMkLst>
            <pc:docMk/>
            <pc:sldMk cId="1090644923" sldId="280"/>
            <ac:spMk id="39" creationId="{A83693D0-60D5-48CA-8F00-38613B9ABE8F}"/>
          </ac:spMkLst>
        </pc:spChg>
      </pc:sldChg>
      <pc:sldChg chg="modSp">
        <pc:chgData name="Rachel Arbury" userId="S::rachelarbury@archaeologyuk.org::490480b9-8403-4715-ab17-fc05d60d5b0b" providerId="AD" clId="Web-{A12EFF3A-1BDB-09A9-E661-39BA2D0A9448}" dt="2022-02-14T14:29:50.154" v="51" actId="14100"/>
        <pc:sldMkLst>
          <pc:docMk/>
          <pc:sldMk cId="2983266767" sldId="281"/>
        </pc:sldMkLst>
        <pc:spChg chg="mod">
          <ac:chgData name="Rachel Arbury" userId="S::rachelarbury@archaeologyuk.org::490480b9-8403-4715-ab17-fc05d60d5b0b" providerId="AD" clId="Web-{A12EFF3A-1BDB-09A9-E661-39BA2D0A9448}" dt="2022-02-14T14:29:50.154" v="51" actId="14100"/>
          <ac:spMkLst>
            <pc:docMk/>
            <pc:sldMk cId="2983266767" sldId="281"/>
            <ac:spMk id="2" creationId="{E1133320-E9E9-432B-916B-AA0FF3986C02}"/>
          </ac:spMkLst>
        </pc:spChg>
      </pc:sldChg>
      <pc:sldChg chg="modSp">
        <pc:chgData name="Rachel Arbury" userId="S::rachelarbury@archaeologyuk.org::490480b9-8403-4715-ab17-fc05d60d5b0b" providerId="AD" clId="Web-{A12EFF3A-1BDB-09A9-E661-39BA2D0A9448}" dt="2022-02-14T15:21:08.013" v="60" actId="20577"/>
        <pc:sldMkLst>
          <pc:docMk/>
          <pc:sldMk cId="686695982" sldId="282"/>
        </pc:sldMkLst>
        <pc:spChg chg="mod">
          <ac:chgData name="Rachel Arbury" userId="S::rachelarbury@archaeologyuk.org::490480b9-8403-4715-ab17-fc05d60d5b0b" providerId="AD" clId="Web-{A12EFF3A-1BDB-09A9-E661-39BA2D0A9448}" dt="2022-02-14T15:18:30.384" v="57" actId="14100"/>
          <ac:spMkLst>
            <pc:docMk/>
            <pc:sldMk cId="686695982" sldId="282"/>
            <ac:spMk id="2" creationId="{E1133320-E9E9-432B-916B-AA0FF3986C02}"/>
          </ac:spMkLst>
        </pc:spChg>
        <pc:spChg chg="mod">
          <ac:chgData name="Rachel Arbury" userId="S::rachelarbury@archaeologyuk.org::490480b9-8403-4715-ab17-fc05d60d5b0b" providerId="AD" clId="Web-{A12EFF3A-1BDB-09A9-E661-39BA2D0A9448}" dt="2022-02-14T15:21:08.013" v="60" actId="20577"/>
          <ac:spMkLst>
            <pc:docMk/>
            <pc:sldMk cId="686695982" sldId="282"/>
            <ac:spMk id="39" creationId="{A83693D0-60D5-48CA-8F00-38613B9ABE8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1E7F-0241-4A60-BAF5-456D39703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78E53-87C7-406C-B9A2-B7E3CBB21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052A8-C977-453A-AB5F-797355F0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CE462-AE81-42B9-889A-67C07086A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49C44-BA97-4354-BE6E-0B3236A2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27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8FF94-E1D3-4DC1-93C1-CEE933EC4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3A0903-CFE3-4573-A8A3-55DC2820F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B3F9A-0166-4E14-B7DD-B3340FBE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B8B10-0B27-468B-8A83-0A8149409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41B06-9B45-41E7-81C1-143AEE8A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55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0A4C19-9C58-4553-8C61-15440C064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58BA2-A398-4C85-9401-5609204E1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7424C-47B0-4127-96D2-F8D41DEC1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FAB27-D524-4311-AD5B-B415E695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DC71F-0693-482F-8D83-3EA1B17E8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57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C2D27-E5F3-4CDF-84F3-41E6623F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7A4BA-E15D-40F5-831A-3981E09E3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41D8E-0265-46D8-9F8C-5EEB6169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7E429-DCC8-48DA-8FD9-9522144F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36D8-E248-4A33-9594-9612C343F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12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68A05-CE08-4253-AC00-20CE78EF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93335-BE47-4FE9-8578-BD6871A8A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1E5B4-8C2C-4A6E-9248-114A7520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0BAEC-CCF4-4D40-B2A0-B1C915F01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EFD0A-4499-4F98-8EE7-24331CA9F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05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C66EA-D8E8-4560-AB50-7F326D1B0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6148A-0C8E-4161-A268-4724CDED1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00D33-8F13-4698-91F1-EF1BA04C6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C8CC2-06AC-4CE7-B35B-FB8B2F251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F2813-10FE-4419-ACF3-F7B91679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6794B-B2B6-4E85-8929-D6E451D7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98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BA05-53F1-48BD-965F-45008DA98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831C9-0CDD-4DDE-ABA3-DF361B3B2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AF100-1B37-432C-B7FE-F4BD7A6CD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5AD851-C574-4E7F-8023-E9A3E9907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945E98-8293-4618-9A9B-2F5E1DA3D2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6B723A-4093-405E-9DD4-CB8D4B633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63585-7BED-45EB-A03D-AA5501057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88AEB-EAEE-4737-8341-D96CA939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48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E4A9E-1607-44CA-A35D-F76BAFF3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7740B0-A40F-4BE4-BBC1-574D509B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E8FE7E-177A-41A5-8DF3-AE5CB2FBB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48C40-6CC5-4396-9FAF-4CC7C1A9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97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9D66AF-CB1A-4F4A-9E71-1D6C2D32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080444-DE2C-418D-B6A7-030FF4B6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B8B0E-CA15-4C00-A093-D1C56F76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85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9D96-4FB1-4616-BB80-B05D557F6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161E7-2CFE-4CE7-8617-EE847A9B5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367A6-A5BD-40FD-B273-6AD578066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46E4B9-97DD-4136-A455-621477C49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BCC15-D25B-4E1C-9BA2-71BE814B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9F34C-72A5-4D30-A66B-CC9E4D26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32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DA1F-01D0-48FD-A928-251C942BC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27596A-E483-4E4F-81F1-C2E47F1BB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67D68-BE1E-4E0A-A9B1-141E9C4C3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0683F-4487-41C3-886E-7BDFB70D5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D5AA2-CD5E-4B54-ADE8-EA5A789B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10F19-DF49-4CED-9FC4-D321E1DC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22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61D280-C174-4546-9A31-881101B3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6F506-C15B-4210-8DCA-61C4983A6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BD330-CD53-4DB0-B07E-B466AED1E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7EB99-8ACC-4371-A41C-136B176BB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20EC2-4CCD-4539-A666-BD2F3BFF5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2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gov.uk/scotland/" TargetMode="External"/><Relationship Id="rId2" Type="http://schemas.openxmlformats.org/officeDocument/2006/relationships/hyperlink" Target="https://www.hse.gov.uk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https://www.hseni.gov.uk/" TargetMode="External"/><Relationship Id="rId4" Type="http://schemas.openxmlformats.org/officeDocument/2006/relationships/hyperlink" Target="https://www.hse.gov.uk/welsh/abouthse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7B1AA-6EB4-40F8-B435-223E9360A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564" y="238804"/>
            <a:ext cx="8814824" cy="14735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 dirty="0"/>
              <a:t>Writing your risk-benefit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5BBA8-8FA5-4EA1-B385-80151519F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1654500"/>
            <a:ext cx="7644571" cy="46135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Why we write risk-benefit assessments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What should be in a risk-benefit assessment?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What is a hazard?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Deciding on the risk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What is risk-benefit?</a:t>
            </a:r>
            <a:endParaRPr lang="en-US" dirty="0">
              <a:solidFill>
                <a:schemeClr val="tx2"/>
              </a:solidFill>
              <a:cs typeface="Helvetica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Identifying control measures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Review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Where to get help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10ABAC0-4891-4612-9D9D-CF17C35FE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326" y="1956148"/>
            <a:ext cx="2804748" cy="29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44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33320-E9E9-432B-916B-AA0FF3986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10" y="944588"/>
            <a:ext cx="5259180" cy="67630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/>
              <a:t>Deciding on the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587CD-73F7-4F10-9250-714922EFC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034" y="2364986"/>
            <a:ext cx="4134537" cy="14751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  <a:defRPr/>
            </a:pPr>
            <a:r>
              <a:rPr lang="en-US" altLang="en-US" sz="18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The Risk Rating = Consequence/Severity X Likelihood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840B28-0F90-4466-BFAA-10FCA7009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587189"/>
              </p:ext>
            </p:extLst>
          </p:nvPr>
        </p:nvGraphicFramePr>
        <p:xfrm>
          <a:off x="5380414" y="944588"/>
          <a:ext cx="6272276" cy="5018917"/>
        </p:xfrm>
        <a:graphic>
          <a:graphicData uri="http://schemas.openxmlformats.org/drawingml/2006/table">
            <a:tbl>
              <a:tblPr firstRow="1" firstCol="1" bandRow="1"/>
              <a:tblGrid>
                <a:gridCol w="1518918">
                  <a:extLst>
                    <a:ext uri="{9D8B030D-6E8A-4147-A177-3AD203B41FA5}">
                      <a16:colId xmlns:a16="http://schemas.microsoft.com/office/drawing/2014/main" val="2521795970"/>
                    </a:ext>
                  </a:extLst>
                </a:gridCol>
                <a:gridCol w="615038">
                  <a:extLst>
                    <a:ext uri="{9D8B030D-6E8A-4147-A177-3AD203B41FA5}">
                      <a16:colId xmlns:a16="http://schemas.microsoft.com/office/drawing/2014/main" val="595906027"/>
                    </a:ext>
                  </a:extLst>
                </a:gridCol>
                <a:gridCol w="1026334">
                  <a:extLst>
                    <a:ext uri="{9D8B030D-6E8A-4147-A177-3AD203B41FA5}">
                      <a16:colId xmlns:a16="http://schemas.microsoft.com/office/drawing/2014/main" val="1035677557"/>
                    </a:ext>
                  </a:extLst>
                </a:gridCol>
                <a:gridCol w="481817">
                  <a:extLst>
                    <a:ext uri="{9D8B030D-6E8A-4147-A177-3AD203B41FA5}">
                      <a16:colId xmlns:a16="http://schemas.microsoft.com/office/drawing/2014/main" val="2920074725"/>
                    </a:ext>
                  </a:extLst>
                </a:gridCol>
                <a:gridCol w="558697">
                  <a:extLst>
                    <a:ext uri="{9D8B030D-6E8A-4147-A177-3AD203B41FA5}">
                      <a16:colId xmlns:a16="http://schemas.microsoft.com/office/drawing/2014/main" val="4042139301"/>
                    </a:ext>
                  </a:extLst>
                </a:gridCol>
                <a:gridCol w="577001">
                  <a:extLst>
                    <a:ext uri="{9D8B030D-6E8A-4147-A177-3AD203B41FA5}">
                      <a16:colId xmlns:a16="http://schemas.microsoft.com/office/drawing/2014/main" val="3438377026"/>
                    </a:ext>
                  </a:extLst>
                </a:gridCol>
                <a:gridCol w="577001">
                  <a:extLst>
                    <a:ext uri="{9D8B030D-6E8A-4147-A177-3AD203B41FA5}">
                      <a16:colId xmlns:a16="http://schemas.microsoft.com/office/drawing/2014/main" val="1429114947"/>
                    </a:ext>
                  </a:extLst>
                </a:gridCol>
                <a:gridCol w="577001">
                  <a:extLst>
                    <a:ext uri="{9D8B030D-6E8A-4147-A177-3AD203B41FA5}">
                      <a16:colId xmlns:a16="http://schemas.microsoft.com/office/drawing/2014/main" val="35818103"/>
                    </a:ext>
                  </a:extLst>
                </a:gridCol>
                <a:gridCol w="340469">
                  <a:extLst>
                    <a:ext uri="{9D8B030D-6E8A-4147-A177-3AD203B41FA5}">
                      <a16:colId xmlns:a16="http://schemas.microsoft.com/office/drawing/2014/main" val="2157710466"/>
                    </a:ext>
                  </a:extLst>
                </a:gridCol>
              </a:tblGrid>
              <a:tr h="292471">
                <a:tc rowSpan="6"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Consequence (Impact of Risk)</a:t>
                      </a:r>
                      <a:endParaRPr lang="en-GB" sz="2100" b="0" i="0" u="none" strike="noStrike" dirty="0">
                        <a:effectLst/>
                        <a:latin typeface="+mn-lt"/>
                      </a:endParaRPr>
                    </a:p>
                  </a:txBody>
                  <a:tcPr marL="81087" marR="81087" marT="40544" marB="405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81087" marR="81087" marT="40544" marB="40544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6" marR="8446" marT="8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722122"/>
                  </a:ext>
                </a:extLst>
              </a:tr>
              <a:tr h="2924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81087" marR="81087" marT="40544" marB="40544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6" marR="8446" marT="8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115021"/>
                  </a:ext>
                </a:extLst>
              </a:tr>
              <a:tr h="2924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81087" marR="81087" marT="40544" marB="40544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6" marR="8446" marT="8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637334"/>
                  </a:ext>
                </a:extLst>
              </a:tr>
              <a:tr h="2924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81087" marR="81087" marT="40544" marB="40544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6" marR="8446" marT="8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602917"/>
                  </a:ext>
                </a:extLst>
              </a:tr>
              <a:tr h="2924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81087" marR="81087" marT="40544" marB="40544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6" marR="8446" marT="8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517806"/>
                  </a:ext>
                </a:extLst>
              </a:tr>
              <a:tr h="2386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81087" marR="81087" marT="40544" marB="405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000" b="0" i="0" u="none" strike="noStrike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6" marR="8446" marT="8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294752"/>
                  </a:ext>
                </a:extLst>
              </a:tr>
              <a:tr h="29247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>
                        <a:effectLst/>
                        <a:latin typeface="+mn-lt"/>
                      </a:endParaRPr>
                    </a:p>
                  </a:txBody>
                  <a:tcPr marL="60815" marR="60815" marT="8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Likelihood that a risk will occur</a:t>
                      </a:r>
                      <a:endParaRPr lang="en-GB" sz="2100" b="0" i="0" u="none" strike="noStrike" dirty="0">
                        <a:effectLst/>
                        <a:latin typeface="+mn-lt"/>
                      </a:endParaRPr>
                    </a:p>
                  </a:txBody>
                  <a:tcPr marL="81087" marR="81087" marT="40544" marB="405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6" marR="8446" marT="8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347199"/>
                  </a:ext>
                </a:extLst>
              </a:tr>
              <a:tr h="238646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15" marR="60815" marT="8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87" marR="81087" marT="40544" marB="405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15" marR="60815" marT="8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15" marR="60815" marT="8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15" marR="60815" marT="8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15" marR="60815" marT="8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15" marR="60815" marT="8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6" marR="8446" marT="84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48356"/>
                  </a:ext>
                </a:extLst>
              </a:tr>
              <a:tr h="311287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Risk rating</a:t>
                      </a: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100" b="0" i="0" u="none" strike="noStrike">
                        <a:effectLst/>
                        <a:latin typeface="+mn-lt"/>
                      </a:endParaRPr>
                    </a:p>
                  </a:txBody>
                  <a:tcPr marL="81087" marR="81087" marT="40544" marB="405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 </a:t>
                      </a:r>
                      <a:endParaRPr lang="en-GB" sz="2100" b="0" i="0" u="none" strike="noStrike">
                        <a:effectLst/>
                        <a:latin typeface="+mn-lt"/>
                      </a:endParaRPr>
                    </a:p>
                  </a:txBody>
                  <a:tcPr marL="81087" marR="81087" marT="40544" marB="405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117678"/>
                  </a:ext>
                </a:extLst>
              </a:tr>
              <a:tr h="49931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1-2 Green </a:t>
                      </a:r>
                      <a:endParaRPr lang="en-GB" sz="2100" b="0" i="0" u="none" strike="noStrike">
                        <a:effectLst/>
                        <a:latin typeface="+mn-lt"/>
                      </a:endParaRPr>
                    </a:p>
                  </a:txBody>
                  <a:tcPr marL="81087" marR="81087" marT="40544" marB="405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action</a:t>
                      </a: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no further action but ensure controls are maintained and reviewed. </a:t>
                      </a:r>
                      <a:endParaRPr lang="en-GB" sz="2100" b="0" i="0" u="none" strike="noStrike">
                        <a:effectLst/>
                        <a:latin typeface="+mn-lt"/>
                      </a:endParaRPr>
                    </a:p>
                  </a:txBody>
                  <a:tcPr marL="81087" marR="81087" marT="40544" marB="405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754405"/>
                  </a:ext>
                </a:extLst>
              </a:tr>
              <a:tr h="49931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3-6 Green </a:t>
                      </a:r>
                      <a:endParaRPr lang="en-GB" sz="2100" b="0" i="0" u="none" strike="noStrike">
                        <a:effectLst/>
                        <a:latin typeface="+mn-lt"/>
                      </a:endParaRPr>
                    </a:p>
                  </a:txBody>
                  <a:tcPr marL="81087" marR="81087" marT="40544" marB="405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</a:t>
                      </a: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look to improve at the next review or if significant changes.</a:t>
                      </a:r>
                      <a:endParaRPr lang="en-GB" sz="2100" b="0" i="0" u="none" strike="noStrike">
                        <a:effectLst/>
                        <a:latin typeface="+mn-lt"/>
                      </a:endParaRPr>
                    </a:p>
                  </a:txBody>
                  <a:tcPr marL="81087" marR="81087" marT="40544" marB="405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489386"/>
                  </a:ext>
                </a:extLst>
              </a:tr>
              <a:tr h="311287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8-12 Amber </a:t>
                      </a:r>
                      <a:endParaRPr lang="en-GB" sz="2100" b="0" i="0" u="none" strike="noStrike">
                        <a:effectLst/>
                        <a:latin typeface="+mn-lt"/>
                      </a:endParaRPr>
                    </a:p>
                  </a:txBody>
                  <a:tcPr marL="81087" marR="81087" marT="40544" marB="405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</a:t>
                      </a: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within a specific time frame (usually within 3 months)</a:t>
                      </a: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2100" b="0" i="0" u="none" strike="noStrike">
                        <a:effectLst/>
                        <a:latin typeface="+mn-lt"/>
                      </a:endParaRPr>
                    </a:p>
                  </a:txBody>
                  <a:tcPr marL="81087" marR="81087" marT="40544" marB="405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40548"/>
                  </a:ext>
                </a:extLst>
              </a:tr>
              <a:tr h="49931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15-16 Red</a:t>
                      </a:r>
                      <a:endParaRPr lang="en-GB" sz="2100" b="0" i="0" u="none" strike="noStrike">
                        <a:effectLst/>
                        <a:latin typeface="+mn-lt"/>
                      </a:endParaRPr>
                    </a:p>
                  </a:txBody>
                  <a:tcPr marL="81087" marR="81087" marT="40544" marB="405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Urgent Action </a:t>
                      </a:r>
                      <a:r>
                        <a:rPr lang="en-GB" sz="12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take immediate action and stop activity if required, maintain controls.</a:t>
                      </a:r>
                      <a:endParaRPr lang="en-GB" sz="2100" b="0" i="0" u="none" strike="noStrike">
                        <a:effectLst/>
                        <a:latin typeface="+mn-lt"/>
                      </a:endParaRPr>
                    </a:p>
                  </a:txBody>
                  <a:tcPr marL="81087" marR="81087" marT="40544" marB="405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904739"/>
                  </a:ext>
                </a:extLst>
              </a:tr>
              <a:tr h="311287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20-25 Red</a:t>
                      </a:r>
                      <a:endParaRPr lang="en-GB" sz="2100" b="0" i="0" u="none" strike="noStrike" dirty="0">
                        <a:effectLst/>
                        <a:latin typeface="+mn-lt"/>
                      </a:endParaRPr>
                    </a:p>
                  </a:txBody>
                  <a:tcPr marL="81087" marR="81087" marT="40544" marB="405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Stop Activity</a:t>
                      </a:r>
                      <a:r>
                        <a:rPr lang="en-GB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take immediate action to minimise risks. </a:t>
                      </a:r>
                      <a:endParaRPr lang="en-GB" sz="2100" b="0" i="0" u="none" strike="noStrike" dirty="0">
                        <a:effectLst/>
                        <a:latin typeface="+mn-lt"/>
                      </a:endParaRPr>
                    </a:p>
                  </a:txBody>
                  <a:tcPr marL="81087" marR="81087" marT="40544" marB="405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464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461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081F7C6-AE0B-40FC-9046-2F058050F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57" y="1397000"/>
            <a:ext cx="4064000" cy="406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133320-E9E9-432B-916B-AA0FF3986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65841"/>
            <a:ext cx="10515600" cy="1325563"/>
          </a:xfrm>
        </p:spPr>
        <p:txBody>
          <a:bodyPr/>
          <a:lstStyle/>
          <a:p>
            <a:r>
              <a:rPr lang="en-GB" dirty="0"/>
              <a:t>Identifying control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587CD-73F7-4F10-9250-714922EFC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92119"/>
            <a:ext cx="7673686" cy="444269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Control measures should meet basic legal requirements and show best practice.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They might include: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GB" altLang="en-US" sz="2400" dirty="0">
                <a:solidFill>
                  <a:schemeClr val="tx2"/>
                </a:solidFill>
                <a:latin typeface="+mn-lt"/>
              </a:rPr>
              <a:t>Eliminating the hazard at source</a:t>
            </a:r>
            <a:r>
              <a:rPr lang="en-GB" altLang="en-US" dirty="0">
                <a:solidFill>
                  <a:schemeClr val="tx2"/>
                </a:solidFill>
              </a:rPr>
              <a:t>.</a:t>
            </a:r>
            <a:endParaRPr lang="en-GB" altLang="en-US" sz="2400" dirty="0">
              <a:solidFill>
                <a:schemeClr val="tx2"/>
              </a:solidFill>
              <a:latin typeface="+mn-lt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GB" altLang="en-US" sz="2400" dirty="0">
                <a:solidFill>
                  <a:schemeClr val="tx2"/>
                </a:solidFill>
                <a:latin typeface="+mn-lt"/>
              </a:rPr>
              <a:t>Reducing the hazard at source</a:t>
            </a:r>
            <a:r>
              <a:rPr lang="en-GB" altLang="en-US" dirty="0">
                <a:solidFill>
                  <a:schemeClr val="tx2"/>
                </a:solidFill>
              </a:rPr>
              <a:t>.</a:t>
            </a:r>
            <a:endParaRPr lang="en-GB" altLang="en-US" sz="2400" dirty="0">
              <a:solidFill>
                <a:schemeClr val="tx2"/>
              </a:solidFill>
              <a:latin typeface="+mn-lt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GB" altLang="en-US" sz="2400" dirty="0">
                <a:solidFill>
                  <a:schemeClr val="tx2"/>
                </a:solidFill>
                <a:latin typeface="+mn-lt"/>
              </a:rPr>
              <a:t>Removing the person from hazard</a:t>
            </a:r>
            <a:r>
              <a:rPr lang="en-GB" altLang="en-US" dirty="0">
                <a:solidFill>
                  <a:schemeClr val="tx2"/>
                </a:solidFill>
              </a:rPr>
              <a:t>.</a:t>
            </a:r>
            <a:endParaRPr lang="en-GB" altLang="en-US" sz="2400" dirty="0">
              <a:solidFill>
                <a:schemeClr val="tx2"/>
              </a:solidFill>
              <a:latin typeface="+mn-lt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GB" altLang="en-US" sz="2400" dirty="0">
                <a:solidFill>
                  <a:schemeClr val="tx2"/>
                </a:solidFill>
                <a:latin typeface="+mn-lt"/>
              </a:rPr>
              <a:t>Containing the hazard by enclosure</a:t>
            </a:r>
            <a:r>
              <a:rPr lang="en-GB" altLang="en-US" dirty="0">
                <a:solidFill>
                  <a:schemeClr val="tx2"/>
                </a:solidFill>
              </a:rPr>
              <a:t>.</a:t>
            </a:r>
            <a:endParaRPr lang="en-GB" altLang="en-US" sz="2400" dirty="0">
              <a:solidFill>
                <a:schemeClr val="tx2"/>
              </a:solidFill>
              <a:latin typeface="+mn-lt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GB" altLang="en-US" sz="2400" dirty="0">
                <a:solidFill>
                  <a:schemeClr val="tx2"/>
                </a:solidFill>
                <a:latin typeface="+mn-lt"/>
              </a:rPr>
              <a:t>Reducing employee / visitor exposure</a:t>
            </a:r>
            <a:r>
              <a:rPr lang="en-GB" altLang="en-US" dirty="0">
                <a:solidFill>
                  <a:schemeClr val="tx2"/>
                </a:solidFill>
              </a:rPr>
              <a:t>.</a:t>
            </a:r>
            <a:endParaRPr lang="en-GB" altLang="en-US" sz="2400" dirty="0">
              <a:solidFill>
                <a:schemeClr val="tx2"/>
              </a:solidFill>
              <a:latin typeface="+mn-lt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GB" altLang="en-US" sz="2400" dirty="0">
                <a:solidFill>
                  <a:schemeClr val="tx2"/>
                </a:solidFill>
                <a:latin typeface="+mn-lt"/>
              </a:rPr>
              <a:t>Putting in place systems of work, e.g. instructions, supervision</a:t>
            </a:r>
            <a:r>
              <a:rPr lang="en-GB" altLang="en-US" dirty="0">
                <a:solidFill>
                  <a:schemeClr val="tx2"/>
                </a:solidFill>
              </a:rPr>
              <a:t>.</a:t>
            </a:r>
            <a:endParaRPr lang="en-GB" altLang="en-US" sz="2400" dirty="0">
              <a:solidFill>
                <a:schemeClr val="tx2"/>
              </a:solidFill>
              <a:latin typeface="+mn-lt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en-GB" altLang="en-US" sz="2400" dirty="0">
                <a:solidFill>
                  <a:schemeClr val="tx2"/>
                </a:solidFill>
                <a:latin typeface="+mn-lt"/>
              </a:rPr>
              <a:t>Providing Personal Protective Equipment</a:t>
            </a:r>
            <a:r>
              <a:rPr lang="en-GB" altLang="en-US" sz="2400" dirty="0">
                <a:solidFill>
                  <a:schemeClr val="tx2"/>
                </a:solidFill>
              </a:rPr>
              <a:t> (PPE)</a:t>
            </a:r>
            <a:r>
              <a:rPr lang="en-GB" altLang="en-US" dirty="0">
                <a:solidFill>
                  <a:schemeClr val="tx2"/>
                </a:solidFill>
              </a:rPr>
              <a:t>.</a:t>
            </a:r>
            <a:endParaRPr lang="en-GB" altLang="en-US" sz="2400" dirty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663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33320-E9E9-432B-916B-AA0FF3986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83" y="365125"/>
            <a:ext cx="10729017" cy="1325563"/>
          </a:xfrm>
        </p:spPr>
        <p:txBody>
          <a:bodyPr/>
          <a:lstStyle/>
          <a:p>
            <a:r>
              <a:rPr lang="en-GB" dirty="0"/>
              <a:t>Putting it all together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D6861C-F430-4D38-9678-7F6343539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9" y="1628394"/>
            <a:ext cx="10703214" cy="36012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1146175" algn="l"/>
              </a:tabLst>
            </a:pPr>
            <a:r>
              <a:rPr lang="en-GB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Session Plan and Risk Assessment template has been created to support you.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1146175" algn="l"/>
              </a:tabLst>
            </a:pPr>
            <a:r>
              <a:rPr lang="en-GB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table is set out as below.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1146175" algn="l"/>
              </a:tabLst>
            </a:pPr>
            <a:r>
              <a:rPr lang="en-GB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/>
              </a:rPr>
              <a:t>Each branch is </a:t>
            </a:r>
            <a:r>
              <a:rPr lang="en-GB" sz="1600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different</a:t>
            </a:r>
            <a:r>
              <a:rPr lang="en-GB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/>
              </a:rPr>
              <a:t> so please ensure that you complete and amend the template for your needs.</a:t>
            </a:r>
            <a:r>
              <a:rPr lang="en-GB" sz="1600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 </a:t>
            </a:r>
            <a:endParaRPr lang="en-GB" sz="16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0B77BC4-61BE-4358-8561-6CB83D4B8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433342"/>
              </p:ext>
            </p:extLst>
          </p:nvPr>
        </p:nvGraphicFramePr>
        <p:xfrm>
          <a:off x="624783" y="3308858"/>
          <a:ext cx="10583945" cy="192074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114200">
                  <a:extLst>
                    <a:ext uri="{9D8B030D-6E8A-4147-A177-3AD203B41FA5}">
                      <a16:colId xmlns:a16="http://schemas.microsoft.com/office/drawing/2014/main" val="105051649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901711502"/>
                    </a:ext>
                  </a:extLst>
                </a:gridCol>
                <a:gridCol w="673663">
                  <a:extLst>
                    <a:ext uri="{9D8B030D-6E8A-4147-A177-3AD203B41FA5}">
                      <a16:colId xmlns:a16="http://schemas.microsoft.com/office/drawing/2014/main" val="391548694"/>
                    </a:ext>
                  </a:extLst>
                </a:gridCol>
                <a:gridCol w="526450">
                  <a:extLst>
                    <a:ext uri="{9D8B030D-6E8A-4147-A177-3AD203B41FA5}">
                      <a16:colId xmlns:a16="http://schemas.microsoft.com/office/drawing/2014/main" val="4000368959"/>
                    </a:ext>
                  </a:extLst>
                </a:gridCol>
                <a:gridCol w="526450">
                  <a:extLst>
                    <a:ext uri="{9D8B030D-6E8A-4147-A177-3AD203B41FA5}">
                      <a16:colId xmlns:a16="http://schemas.microsoft.com/office/drawing/2014/main" val="803591505"/>
                    </a:ext>
                  </a:extLst>
                </a:gridCol>
                <a:gridCol w="2529781">
                  <a:extLst>
                    <a:ext uri="{9D8B030D-6E8A-4147-A177-3AD203B41FA5}">
                      <a16:colId xmlns:a16="http://schemas.microsoft.com/office/drawing/2014/main" val="1297230958"/>
                    </a:ext>
                  </a:extLst>
                </a:gridCol>
                <a:gridCol w="1876602">
                  <a:extLst>
                    <a:ext uri="{9D8B030D-6E8A-4147-A177-3AD203B41FA5}">
                      <a16:colId xmlns:a16="http://schemas.microsoft.com/office/drawing/2014/main" val="3086531433"/>
                    </a:ext>
                  </a:extLst>
                </a:gridCol>
                <a:gridCol w="1339272">
                  <a:extLst>
                    <a:ext uri="{9D8B030D-6E8A-4147-A177-3AD203B41FA5}">
                      <a16:colId xmlns:a16="http://schemas.microsoft.com/office/drawing/2014/main" val="470528479"/>
                    </a:ext>
                  </a:extLst>
                </a:gridCol>
              </a:tblGrid>
              <a:tr h="1057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Hazard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Who might be harmed?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 err="1">
                          <a:solidFill>
                            <a:sysClr val="windowText" lastClr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Conse-quence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Like-</a:t>
                      </a:r>
                      <a:r>
                        <a:rPr lang="en-GB" sz="1000" dirty="0" err="1">
                          <a:solidFill>
                            <a:sysClr val="windowText" lastClr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lihood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Score (</a:t>
                      </a:r>
                      <a:r>
                        <a:rPr lang="en-GB" sz="1000" dirty="0" err="1">
                          <a:solidFill>
                            <a:sysClr val="windowText" lastClr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CxL</a:t>
                      </a: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)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Current precautions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Potential additional precautions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Person responsible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242857"/>
                  </a:ext>
                </a:extLst>
              </a:tr>
              <a:tr h="863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What might cause injury and/or harm to someone?</a:t>
                      </a:r>
                      <a:endParaRPr lang="en-GB" sz="1600" b="0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Anyone who might be affected</a:t>
                      </a:r>
                      <a:endParaRPr lang="en-GB" sz="1600" b="0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See accompanying matrix</a:t>
                      </a:r>
                      <a:endParaRPr lang="en-GB" sz="1600" b="0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What have you already put in place to limit the impact and likelihood of it happening?</a:t>
                      </a:r>
                      <a:endParaRPr lang="en-GB" sz="1600" b="0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What else might you do and when? (this might not be necessary if the score is very low.</a:t>
                      </a:r>
                      <a:endParaRPr lang="en-GB" sz="1600" b="0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 named Leader or Volunteer</a:t>
                      </a:r>
                      <a:endParaRPr lang="en-GB" sz="1600" b="0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1925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314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33320-E9E9-432B-916B-AA0FF398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587CD-73F7-4F10-9250-714922EFC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1234"/>
            <a:ext cx="6496665" cy="36012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All risk-benefit assessments should be </a:t>
            </a:r>
            <a:r>
              <a:rPr lang="en-GB" sz="2000" b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dynamic</a:t>
            </a:r>
            <a:r>
              <a:rPr lang="en-GB" sz="20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, by being:</a:t>
            </a:r>
          </a:p>
          <a:p>
            <a:r>
              <a:rPr lang="en-GB" sz="2000" dirty="0">
                <a:solidFill>
                  <a:schemeClr val="tx2"/>
                </a:solidFill>
                <a:ea typeface="Lato"/>
                <a:cs typeface="Lato"/>
              </a:rPr>
              <a:t>Reactive to changing situations and conditions.</a:t>
            </a:r>
            <a:endParaRPr lang="en-GB" sz="2000" dirty="0">
              <a:solidFill>
                <a:schemeClr val="tx2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sz="2000" dirty="0">
              <a:solidFill>
                <a:schemeClr val="tx2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000" dirty="0">
                <a:solidFill>
                  <a:schemeClr val="tx2"/>
                </a:solidFill>
                <a:ea typeface="Lato"/>
                <a:cs typeface="Lato"/>
              </a:rPr>
              <a:t>Reviewed at least annually, or when any changes occur.</a:t>
            </a:r>
            <a:endParaRPr lang="en-GB" sz="2000" dirty="0">
              <a:solidFill>
                <a:schemeClr val="tx2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sz="2000" dirty="0">
              <a:solidFill>
                <a:schemeClr val="tx2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0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Reviewed after an activity if it’s new to you, you noticed some aspects that could be done better/ more safely or if an accident/incident occurred.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15EEA9A-B55F-4264-B82B-3C4A31E31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878" y="1482385"/>
            <a:ext cx="3278909" cy="327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67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33320-E9E9-432B-916B-AA0FF3986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9" y="440861"/>
            <a:ext cx="11051799" cy="20067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Sharing this information with volunteers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3693D0-60D5-48CA-8F00-38613B9ABE8F}"/>
              </a:ext>
            </a:extLst>
          </p:cNvPr>
          <p:cNvSpPr txBox="1"/>
          <p:nvPr/>
        </p:nvSpPr>
        <p:spPr>
          <a:xfrm>
            <a:off x="694359" y="1292027"/>
            <a:ext cx="761065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There are many ways in which all YAC volunteers can be involved in the risk management for your branch and sessions. 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Some ideas are: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Write your session plan and risk-benefit assessment collaboratively or take it in turns to do this.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Send your session plan and risk-benefit assessment to all the branch volunteers for comments before the session.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Ensure that the session plan and risk-benefit assessment is available to all volunteers at the session.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Hold a pre-session briefing to go over the activities and key control measures.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Discuss any thoughts, incidents or near misses after the activities/session to improve safety in the future.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8687D82-6A89-4B06-AB79-C2512E21A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889" r="90333">
                        <a14:foregroundMark x1="9889" y1="39889" x2="10111" y2="43889"/>
                        <a14:foregroundMark x1="32000" y1="19778" x2="46889" y2="10222"/>
                        <a14:foregroundMark x1="86111" y1="42444" x2="80778" y2="60667"/>
                        <a14:foregroundMark x1="85889" y1="57000" x2="90333" y2="56444"/>
                        <a14:foregroundMark x1="23889" y1="71889" x2="37111" y2="76444"/>
                        <a14:foregroundMark x1="37111" y1="76444" x2="42667" y2="73889"/>
                        <a14:foregroundMark x1="51111" y1="77444" x2="83333" y2="53333"/>
                        <a14:foregroundMark x1="59444" y1="13000" x2="87444" y2="44556"/>
                        <a14:foregroundMark x1="87444" y1="44556" x2="87222" y2="4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961" y="1829096"/>
            <a:ext cx="2579892" cy="257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66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33320-E9E9-432B-916B-AA0FF3986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927" y="440861"/>
            <a:ext cx="6252865" cy="20067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Sharing this information with children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DCA738E0-1A75-4E3D-8B88-24220667C5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4893" y="342539"/>
            <a:ext cx="4634433" cy="599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83693D0-60D5-48CA-8F00-38613B9ABE8F}"/>
              </a:ext>
            </a:extLst>
          </p:cNvPr>
          <p:cNvSpPr txBox="1"/>
          <p:nvPr/>
        </p:nvSpPr>
        <p:spPr>
          <a:xfrm>
            <a:off x="700927" y="1892824"/>
            <a:ext cx="5999463" cy="50783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ea typeface="+mn-lt"/>
                <a:cs typeface="+mn-lt"/>
              </a:rPr>
              <a:t>Consider what role you would like your members to have in risk management and how their involvement will help them grow and learn. </a:t>
            </a:r>
            <a:endParaRPr lang="en-US">
              <a:solidFill>
                <a:schemeClr val="tx2"/>
              </a:solidFill>
              <a:cs typeface="Helvetica"/>
            </a:endParaRPr>
          </a:p>
          <a:p>
            <a:endParaRPr lang="en-GB" dirty="0">
              <a:solidFill>
                <a:schemeClr val="tx2"/>
              </a:solidFill>
              <a:cs typeface="Helvetica"/>
            </a:endParaRPr>
          </a:p>
          <a:p>
            <a:r>
              <a:rPr lang="en-GB" dirty="0">
                <a:solidFill>
                  <a:schemeClr val="tx2"/>
                </a:solidFill>
                <a:ea typeface="+mn-lt"/>
                <a:cs typeface="+mn-lt"/>
              </a:rPr>
              <a:t>Top tips include: </a:t>
            </a:r>
            <a:endParaRPr lang="en-GB" dirty="0">
              <a:solidFill>
                <a:schemeClr val="tx2"/>
              </a:solidFill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chemeClr val="tx2"/>
                </a:solidFill>
                <a:ea typeface="+mn-lt"/>
                <a:cs typeface="+mn-lt"/>
              </a:rPr>
              <a:t>What kind of language are you using? Can you use descriptive instruction or questions to foster awareness or questions to help them problem solve? </a:t>
            </a:r>
            <a:endParaRPr lang="en-GB" dirty="0">
              <a:solidFill>
                <a:schemeClr val="tx2"/>
              </a:solidFill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chemeClr val="tx2"/>
                </a:solidFill>
                <a:ea typeface="+mn-lt"/>
                <a:cs typeface="+mn-lt"/>
              </a:rPr>
              <a:t>Explain the reason why something can’t be done, especially if they could do it another time (e.g. you might slip on wet wood if you climbed a tree in the rain). </a:t>
            </a:r>
            <a:endParaRPr lang="en-GB" dirty="0">
              <a:solidFill>
                <a:schemeClr val="tx2"/>
              </a:solidFill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chemeClr val="tx2"/>
                </a:solidFill>
                <a:ea typeface="+mn-lt"/>
                <a:cs typeface="+mn-lt"/>
              </a:rPr>
              <a:t>Tailor your language to the age and ability of your members. </a:t>
            </a:r>
          </a:p>
          <a:p>
            <a:endParaRPr lang="en-GB" dirty="0">
              <a:solidFill>
                <a:schemeClr val="tx2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64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33320-E9E9-432B-916B-AA0FF3986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463" y="447430"/>
            <a:ext cx="10213951" cy="20067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Sharing this information with parents/</a:t>
            </a:r>
            <a:r>
              <a:rPr lang="en-US" dirty="0" err="1"/>
              <a:t>carers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3693D0-60D5-48CA-8F00-38613B9ABE8F}"/>
              </a:ext>
            </a:extLst>
          </p:cNvPr>
          <p:cNvSpPr txBox="1"/>
          <p:nvPr/>
        </p:nvSpPr>
        <p:spPr>
          <a:xfrm>
            <a:off x="727204" y="1833513"/>
            <a:ext cx="8248685" cy="36933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/>
                <a:ea typeface="Lato"/>
                <a:cs typeface="Lato"/>
              </a:rPr>
              <a:t>There will be times when parents/carers will require additional information regarding control measures. This might be around attendance and illness or about special activities such as a field trip or cooking. </a:t>
            </a:r>
            <a:endParaRPr lang="en-GB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Some ideas are: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Send a letter/email to all parents/carers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Lato"/>
                <a:ea typeface="Lato"/>
                <a:cs typeface="Lato"/>
              </a:rPr>
              <a:t>Have a chat with them at the beginning or end of the session, especially if there might be special considerations (e.g. allergies)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Lato"/>
                <a:ea typeface="Lato"/>
                <a:cs typeface="Lato"/>
              </a:rPr>
              <a:t>Display a simple poster where parents/carers can see it easily and clearly</a:t>
            </a:r>
          </a:p>
          <a:p>
            <a:pPr marL="0" indent="0">
              <a:buNone/>
            </a:pPr>
            <a:endParaRPr lang="en-GB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Always be prepared to answer questions, be open to feedback and to share risk assessments if requested.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57A4633-4EA4-425E-A038-01DEC566E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27" y="1615531"/>
            <a:ext cx="2894029" cy="28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95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37CD-7368-44A0-8E10-8C968A94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650364"/>
            <a:ext cx="5066001" cy="1023504"/>
          </a:xfrm>
        </p:spPr>
        <p:txBody>
          <a:bodyPr/>
          <a:lstStyle/>
          <a:p>
            <a:r>
              <a:rPr lang="en-GB" dirty="0"/>
              <a:t>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4AE4D-C0D8-4EBA-95E7-ABBB56588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1622598"/>
            <a:ext cx="9825760" cy="3612804"/>
          </a:xfrm>
        </p:spPr>
        <p:txBody>
          <a:bodyPr>
            <a:normAutofit fontScale="85000" lnSpcReduction="20000"/>
          </a:bodyPr>
          <a:lstStyle/>
          <a:p>
            <a:r>
              <a:rPr lang="en-GB" sz="3900" b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can you see?</a:t>
            </a:r>
          </a:p>
          <a:p>
            <a:endParaRPr lang="en-GB" dirty="0">
              <a:solidFill>
                <a:schemeClr val="tx2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Using a YAC activity photograph, answer the following questions: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hazards are there?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What’s the risk?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control measures are in place or that you would put in place?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Would you change anything next time?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i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You may like to use a session plan and risk-benefit assessment template to record your thoughts.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BC5986B-FA5F-463D-933D-72C4A659A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828" y="833665"/>
            <a:ext cx="3334161" cy="333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50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D1C9-9BA5-44A1-A83D-CD06F705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36" y="-17206"/>
            <a:ext cx="4709652" cy="1600200"/>
          </a:xfrm>
        </p:spPr>
        <p:txBody>
          <a:bodyPr>
            <a:normAutofit/>
          </a:bodyPr>
          <a:lstStyle/>
          <a:p>
            <a:r>
              <a:rPr lang="en-GB" sz="4400" dirty="0"/>
              <a:t>What can you see?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E5BAB-3065-4346-9352-1571A9CCF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606" y="2057400"/>
            <a:ext cx="4218039" cy="381158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hazards are there?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What’s the risk?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control measures are in place or that you would put in place?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Would you change anything next time?</a:t>
            </a:r>
          </a:p>
        </p:txBody>
      </p:sp>
      <p:pic>
        <p:nvPicPr>
          <p:cNvPr id="8" name="Picture Placeholder 7" descr="A group of people digging in the dirt&#10;&#10;Description automatically generated with low confidence">
            <a:extLst>
              <a:ext uri="{FF2B5EF4-FFF2-40B4-BE49-F238E27FC236}">
                <a16:creationId xmlns:a16="http://schemas.microsoft.com/office/drawing/2014/main" id="{2EF9F2FC-3381-40C4-A830-C42B579FD6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9" b="198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4000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D1C9-9BA5-44A1-A83D-CD06F705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31" y="113071"/>
            <a:ext cx="4538457" cy="1600200"/>
          </a:xfrm>
        </p:spPr>
        <p:txBody>
          <a:bodyPr>
            <a:normAutofit/>
          </a:bodyPr>
          <a:lstStyle/>
          <a:p>
            <a:r>
              <a:rPr lang="en-GB" sz="4400" dirty="0"/>
              <a:t>What can you see?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E5BAB-3065-4346-9352-1571A9CCF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4732" y="2057400"/>
            <a:ext cx="4379552" cy="381158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hazards are there?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What’s the risk?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control measures are in place or that you would put in place?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Would you change anything next time?</a:t>
            </a:r>
          </a:p>
        </p:txBody>
      </p:sp>
      <p:pic>
        <p:nvPicPr>
          <p:cNvPr id="8" name="Picture Placeholder 7" descr="A group of people wearing safety vests and walking on a path&#10;&#10;Description automatically generated with medium confidence">
            <a:extLst>
              <a:ext uri="{FF2B5EF4-FFF2-40B4-BE49-F238E27FC236}">
                <a16:creationId xmlns:a16="http://schemas.microsoft.com/office/drawing/2014/main" id="{EE9F4498-0ACC-493B-AC6F-346D1D09FD0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r="33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606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BF8E-4ADA-44E5-B49B-C247DD85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838339" cy="882419"/>
          </a:xfrm>
        </p:spPr>
        <p:txBody>
          <a:bodyPr>
            <a:normAutofit/>
          </a:bodyPr>
          <a:lstStyle/>
          <a:p>
            <a:r>
              <a:rPr lang="en-US" dirty="0"/>
              <a:t>Why we write risk assessments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581B1-3E33-4B51-A80F-29A6A1C26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87" y="1771550"/>
            <a:ext cx="6953250" cy="3601212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To help us think through our activities, venues and sessions.</a:t>
            </a:r>
          </a:p>
          <a:p>
            <a:pPr marL="0" indent="0">
              <a:buNone/>
            </a:pPr>
            <a:endParaRPr lang="en-GB" sz="2400" dirty="0">
              <a:solidFill>
                <a:schemeClr val="tx2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To help protect ourselves and others from harm.</a:t>
            </a:r>
          </a:p>
          <a:p>
            <a:pPr marL="0" indent="0">
              <a:buNone/>
            </a:pPr>
            <a:endParaRPr lang="en-GB" sz="2400" dirty="0">
              <a:solidFill>
                <a:schemeClr val="tx2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So that our activities and sessions are covered by YAC’s insurance.</a:t>
            </a:r>
          </a:p>
          <a:p>
            <a:pPr marL="0" indent="0">
              <a:buNone/>
            </a:pPr>
            <a:endParaRPr lang="en-GB" sz="2400" dirty="0">
              <a:solidFill>
                <a:schemeClr val="tx2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altLang="en-US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To meet the legal obligations of yourselves and YAC with regard to health and safety.</a:t>
            </a:r>
            <a:endParaRPr lang="en-GB" sz="2400" dirty="0">
              <a:solidFill>
                <a:schemeClr val="tx2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A988727-D8F2-4E00-A39A-5FCA4329B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107" y="2048204"/>
            <a:ext cx="42481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54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D1C9-9BA5-44A1-A83D-CD06F705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68" y="103239"/>
            <a:ext cx="4699820" cy="1600200"/>
          </a:xfrm>
        </p:spPr>
        <p:txBody>
          <a:bodyPr>
            <a:normAutofit/>
          </a:bodyPr>
          <a:lstStyle/>
          <a:p>
            <a:r>
              <a:rPr lang="en-GB" sz="4400" dirty="0"/>
              <a:t>What can you see?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E5BAB-3065-4346-9352-1571A9CCF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104" y="2057400"/>
            <a:ext cx="4227870" cy="381158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hazards are there?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What’s the risk?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control measures are in place or that you would put in place?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Would you change anything next time?</a:t>
            </a:r>
          </a:p>
        </p:txBody>
      </p:sp>
      <p:pic>
        <p:nvPicPr>
          <p:cNvPr id="7" name="Picture Placeholder 6" descr="A group of people working on a project&#10;&#10;Description automatically generated with low confidence">
            <a:extLst>
              <a:ext uri="{FF2B5EF4-FFF2-40B4-BE49-F238E27FC236}">
                <a16:creationId xmlns:a16="http://schemas.microsoft.com/office/drawing/2014/main" id="{4554EB40-F912-492C-A990-E525A74D3B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" r="33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5395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D1C9-9BA5-44A1-A83D-CD06F705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55" y="0"/>
            <a:ext cx="4430302" cy="1600200"/>
          </a:xfrm>
        </p:spPr>
        <p:txBody>
          <a:bodyPr/>
          <a:lstStyle/>
          <a:p>
            <a:r>
              <a:rPr lang="en-GB" sz="4400" dirty="0"/>
              <a:t>What can you see</a:t>
            </a:r>
            <a:r>
              <a:rPr lang="en-GB" dirty="0"/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E5BAB-3065-4346-9352-1571A9CCF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8426" y="1752600"/>
            <a:ext cx="4342631" cy="381158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hazards are there?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What’s the risk?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control measures are in place or that you would put in place?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Would you change anything next time?</a:t>
            </a:r>
          </a:p>
        </p:txBody>
      </p:sp>
      <p:pic>
        <p:nvPicPr>
          <p:cNvPr id="4098" name="Picture 2" descr="&lt;div class='photo-title'&gt;Online Pot Making with Bangor YAC&lt;/div&gt;">
            <a:extLst>
              <a:ext uri="{FF2B5EF4-FFF2-40B4-BE49-F238E27FC236}">
                <a16:creationId xmlns:a16="http://schemas.microsoft.com/office/drawing/2014/main" id="{7C9C1D0E-C90D-405B-8BA3-C93487B24DA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1" b="981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8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D1C9-9BA5-44A1-A83D-CD06F705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65" y="0"/>
            <a:ext cx="4607283" cy="1600200"/>
          </a:xfrm>
        </p:spPr>
        <p:txBody>
          <a:bodyPr>
            <a:normAutofit/>
          </a:bodyPr>
          <a:lstStyle/>
          <a:p>
            <a:r>
              <a:rPr lang="en-GB" sz="4400" dirty="0"/>
              <a:t>What can you see?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E5BAB-3065-4346-9352-1571A9CCF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1711186"/>
            <a:ext cx="4217169" cy="381158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hazards are there?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What’s the risk?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control measures are in place or that you would put in place?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Would you change anything next time?</a:t>
            </a:r>
          </a:p>
        </p:txBody>
      </p:sp>
      <p:pic>
        <p:nvPicPr>
          <p:cNvPr id="5124" name="Picture 4" descr="&lt;div class='photo-title'&gt;New Activities for YAC Members!!!&lt;/div&gt;">
            <a:extLst>
              <a:ext uri="{FF2B5EF4-FFF2-40B4-BE49-F238E27FC236}">
                <a16:creationId xmlns:a16="http://schemas.microsoft.com/office/drawing/2014/main" id="{45639735-EC5A-4AD0-8408-10DAD4B8E8C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1" b="981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354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D1C9-9BA5-44A1-A83D-CD06F705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59" cy="126898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What can you see?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E5BAB-3065-4346-9352-1571A9CCF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1968049"/>
            <a:ext cx="4616450" cy="360121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hazards are there?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What’s the risk?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control measures are in place or that you would put in place?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Would you change anything next time?</a:t>
            </a:r>
          </a:p>
        </p:txBody>
      </p:sp>
      <p:pic>
        <p:nvPicPr>
          <p:cNvPr id="3074" name="Picture 2" descr="&lt;div class='photo-title'&gt;Meet Alex, our student volunteer....&lt;/div&gt;">
            <a:extLst>
              <a:ext uri="{FF2B5EF4-FFF2-40B4-BE49-F238E27FC236}">
                <a16:creationId xmlns:a16="http://schemas.microsoft.com/office/drawing/2014/main" id="{472A4BD2-5D13-4619-9822-7D5F0CFE1F0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00"/>
          <a:stretch/>
        </p:blipFill>
        <p:spPr bwMode="auto">
          <a:xfrm>
            <a:off x="5559951" y="480658"/>
            <a:ext cx="5333800" cy="528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5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33320-E9E9-432B-916B-AA0FF398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to get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587CD-73F7-4F10-9250-714922EFC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65843" cy="4351338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YAC HQ</a:t>
            </a:r>
          </a:p>
          <a:p>
            <a:r>
              <a:rPr lang="en-US" sz="24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HSE: Information about health and safety at work</a:t>
            </a:r>
            <a:r>
              <a:rPr lang="en-US" sz="2400" dirty="0">
                <a:solidFill>
                  <a:schemeClr val="tx2"/>
                </a:solidFill>
              </a:rPr>
              <a:t> - </a:t>
            </a:r>
            <a:r>
              <a:rPr lang="en-US" sz="24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 and safety at work in Scotland (hse.gov.uk)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HSE - Working with Wales: HSE in Wales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 | Health and Safety Executive Northern Ireland (hseni.gov.uk)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Local environmental health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E9D7223-D353-4ECF-AFC0-2370D9EA7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43" y="1690688"/>
            <a:ext cx="3234561" cy="339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8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BF8E-4ADA-44E5-B49B-C247DD85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243868" cy="66998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should risk-benefit assessments contain?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581B1-3E33-4B51-A80F-29A6A1C26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925829"/>
            <a:ext cx="8093075" cy="3594239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minimum amount of information that you need in a risk assessment is: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hazards (things that may cause harm)</a:t>
            </a:r>
            <a:endParaRPr lang="en-GB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how they may harm people</a:t>
            </a:r>
            <a:endParaRPr lang="en-GB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what you are already doing to control the risks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dirty="0">
              <a:latin typeface="Lato" panose="020F050202020403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GB" dirty="0"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B0F1C8A-7553-49DB-AEDE-6EA139880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30" y="1533160"/>
            <a:ext cx="3001819" cy="300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BF8E-4ADA-44E5-B49B-C247DD85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272" y="682896"/>
            <a:ext cx="10820605" cy="66998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should risk-benefit assessments contain?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581B1-3E33-4B51-A80F-29A6A1C26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272" y="1352879"/>
            <a:ext cx="7737987" cy="442551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2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Arial"/>
              </a:rPr>
              <a:t>Managing risk within your YAC activities is about finding the balance between </a:t>
            </a:r>
            <a:r>
              <a:rPr lang="en-GB" sz="2600" b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Arial"/>
              </a:rPr>
              <a:t>risk</a:t>
            </a:r>
            <a:r>
              <a:rPr lang="en-GB" sz="2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Arial"/>
              </a:rPr>
              <a:t> and </a:t>
            </a:r>
            <a:r>
              <a:rPr lang="en-GB" sz="2600" b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Arial"/>
              </a:rPr>
              <a:t>benefit</a:t>
            </a:r>
            <a:r>
              <a:rPr lang="en-GB" sz="2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Arial"/>
              </a:rPr>
              <a:t>.</a:t>
            </a:r>
            <a:r>
              <a:rPr lang="en-GB" sz="2600" dirty="0">
                <a:solidFill>
                  <a:schemeClr val="tx2"/>
                </a:solidFill>
                <a:ea typeface="Calibri" panose="020F0502020204030204" pitchFamily="34" charset="0"/>
                <a:cs typeface="Arial"/>
              </a:rPr>
              <a:t> </a:t>
            </a:r>
            <a:endParaRPr lang="en-GB" sz="2600" dirty="0">
              <a:solidFill>
                <a:schemeClr val="tx2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GB" sz="2600" dirty="0">
                <a:solidFill>
                  <a:schemeClr val="tx2"/>
                </a:solidFill>
                <a:cs typeface="Helvetica"/>
              </a:rPr>
              <a:t>YAC assessments also look at the learning benefits of an activity.</a:t>
            </a:r>
            <a:endParaRPr lang="en-GB" dirty="0">
              <a:solidFill>
                <a:schemeClr val="tx2"/>
              </a:solidFill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2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Your risk assessment then uses a</a:t>
            </a:r>
            <a:r>
              <a:rPr lang="en-GB" sz="2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comparison of the benefits (e.g. teaching a new skill, developing good practice) and the level of risk, to determine if the benefits outweigh the risk.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2600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Therefore, </a:t>
            </a:r>
            <a:r>
              <a:rPr lang="en-GB" sz="2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/>
              </a:rPr>
              <a:t>with good control measures in place, you might decide to lead an activity that is of higher risk because the </a:t>
            </a:r>
            <a:r>
              <a:rPr lang="en-GB" sz="2600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learning benefits of the</a:t>
            </a:r>
            <a:r>
              <a:rPr lang="en-GB" sz="2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/>
              </a:rPr>
              <a:t> activity is strong.</a:t>
            </a:r>
            <a:r>
              <a:rPr lang="en-GB" sz="2600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 </a:t>
            </a:r>
            <a:endParaRPr lang="en-GB" sz="2600" dirty="0">
              <a:solidFill>
                <a:schemeClr val="tx2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GB" dirty="0">
              <a:effectLst/>
              <a:latin typeface="Lato" panose="020F050202020403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dirty="0">
              <a:latin typeface="Lato" panose="020F050202020403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GB" dirty="0"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B7ECECF-25D1-4D83-8D77-D536613E7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78" b="92222" l="10000" r="90000">
                        <a14:foregroundMark x1="49000" y1="8778" x2="51111" y2="8778"/>
                        <a14:foregroundMark x1="18111" y1="88222" x2="51222" y2="87556"/>
                        <a14:foregroundMark x1="51222" y1="87556" x2="64667" y2="92222"/>
                        <a14:foregroundMark x1="64667" y1="92222" x2="79111" y2="89667"/>
                        <a14:foregroundMark x1="79111" y1="89667" x2="79111" y2="8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836" y="1547638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03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33320-E9E9-432B-916B-AA0FF3986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677" y="369490"/>
            <a:ext cx="10515600" cy="1325563"/>
          </a:xfrm>
        </p:spPr>
        <p:txBody>
          <a:bodyPr/>
          <a:lstStyle/>
          <a:p>
            <a:r>
              <a:rPr lang="en-GB" dirty="0"/>
              <a:t>Your role as the assessor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587CD-73F7-4F10-9250-714922EFC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677" y="1492119"/>
            <a:ext cx="8689686" cy="4091710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GB" altLang="en-US" sz="18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Have sufficient knowledge &amp; experience to: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8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Consider the </a:t>
            </a:r>
            <a:r>
              <a:rPr lang="en-GB" sz="18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welfare</a:t>
            </a:r>
            <a:r>
              <a:rPr lang="en-GB" sz="18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of everyone in your group: adults and children.</a:t>
            </a:r>
            <a:endParaRPr lang="en-GB" sz="18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8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Take account of children’s </a:t>
            </a:r>
            <a:r>
              <a:rPr lang="en-GB" sz="18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changing needs and aptitude</a:t>
            </a:r>
            <a:r>
              <a:rPr lang="en-GB" sz="18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as they grow and develop.</a:t>
            </a:r>
            <a:endParaRPr lang="en-GB" sz="18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8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Should be </a:t>
            </a:r>
            <a:r>
              <a:rPr lang="en-GB" sz="18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mindful of needs</a:t>
            </a:r>
            <a:r>
              <a:rPr lang="en-GB" sz="18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resulting from disability that may make some children and adults more vulnerable than others.</a:t>
            </a:r>
            <a:endParaRPr lang="en-GB" sz="18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800" kern="1200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Identify and examine each </a:t>
            </a:r>
            <a:r>
              <a:rPr lang="en-GB" sz="1800" b="1" kern="1200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hazard</a:t>
            </a:r>
            <a:r>
              <a:rPr lang="en-GB" sz="1800" kern="1200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and determine the level of </a:t>
            </a:r>
            <a:r>
              <a:rPr lang="en-GB" sz="1800" b="1" kern="1200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risk</a:t>
            </a:r>
            <a:r>
              <a:rPr lang="en-GB" sz="1800" kern="1200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endParaRPr lang="en-GB" sz="18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800" kern="1200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Identify and examine the </a:t>
            </a:r>
            <a:r>
              <a:rPr lang="en-GB" sz="1800" b="1" kern="1200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control measures</a:t>
            </a:r>
            <a:r>
              <a:rPr lang="en-GB" sz="1800" kern="1200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and determine whether they are adequate.</a:t>
            </a:r>
            <a:endParaRPr lang="en-GB" sz="18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800" kern="1200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Where controls are found to be inadequate, recommend </a:t>
            </a:r>
            <a:r>
              <a:rPr lang="en-GB" sz="1800" b="1" kern="1200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improvement actions</a:t>
            </a:r>
            <a:r>
              <a:rPr lang="en-GB" sz="1800" kern="1200" dirty="0">
                <a:solidFill>
                  <a:schemeClr val="tx2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8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045803-9CA2-4BD6-ACD6-A8F547330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340" y="1970950"/>
            <a:ext cx="2760712" cy="276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4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BF8E-4ADA-44E5-B49B-C247DD85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66998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hazard?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53402F2-C736-4F94-8BDC-6839A19BC7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998413"/>
              </p:ext>
            </p:extLst>
          </p:nvPr>
        </p:nvGraphicFramePr>
        <p:xfrm>
          <a:off x="701963" y="1586415"/>
          <a:ext cx="8746837" cy="40343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76341">
                  <a:extLst>
                    <a:ext uri="{9D8B030D-6E8A-4147-A177-3AD203B41FA5}">
                      <a16:colId xmlns:a16="http://schemas.microsoft.com/office/drawing/2014/main" val="3519642386"/>
                    </a:ext>
                  </a:extLst>
                </a:gridCol>
                <a:gridCol w="6970496">
                  <a:extLst>
                    <a:ext uri="{9D8B030D-6E8A-4147-A177-3AD203B41FA5}">
                      <a16:colId xmlns:a16="http://schemas.microsoft.com/office/drawing/2014/main" val="1189779964"/>
                    </a:ext>
                  </a:extLst>
                </a:gridCol>
              </a:tblGrid>
              <a:tr h="763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Physical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Something that can cause harm with contact. They include excessive noise, heights, radiation, electricity and pressure.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9991384"/>
                  </a:ext>
                </a:extLst>
              </a:tr>
              <a:tr h="673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Biological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 biological substance that can cause harm to a living organism, primarily people. They include viruses, bacteria, insects, rodents and harmful plants.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0215733"/>
                  </a:ext>
                </a:extLst>
              </a:tr>
              <a:tr h="673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Chemical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Exposure to a chemical substance that can cause harm either to a person (e.g. burns, respiratory distress) or to another material (e.g. corrosion).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9325462"/>
                  </a:ext>
                </a:extLst>
              </a:tr>
              <a:tr h="327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Environmental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The potential for an activity to cause damage to the natural environment.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0177362"/>
                  </a:ext>
                </a:extLst>
              </a:tr>
              <a:tr h="833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Ergonomic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/>
                          <a:cs typeface="Lato"/>
                        </a:rPr>
                        <a:t>Anything that might cause stress, strain, harm or injury to a person’s body. This might be the poor set-up of an activity area, repetitive physical actions over a long period of time or manual handling.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8277607"/>
                  </a:ext>
                </a:extLst>
              </a:tr>
              <a:tr h="673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Psychosocial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Anything that might harm the health, wellbeing or mental health of a person. This might include bullying, occupational stress, micro-aggressions, violence, etc.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7160908"/>
                  </a:ext>
                </a:extLst>
              </a:tr>
            </a:tbl>
          </a:graphicData>
        </a:graphic>
      </p:graphicFrame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36BB723-E975-4C4B-8085-F4B0B9ACE8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3" t="26650" r="1273" b="25953"/>
          <a:stretch/>
        </p:blipFill>
        <p:spPr>
          <a:xfrm rot="3568102">
            <a:off x="8714085" y="1140084"/>
            <a:ext cx="3629891" cy="172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7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8EF9-454E-49C3-B0FD-D38717003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71" y="257056"/>
            <a:ext cx="3932237" cy="1600200"/>
          </a:xfrm>
        </p:spPr>
        <p:txBody>
          <a:bodyPr>
            <a:normAutofit/>
          </a:bodyPr>
          <a:lstStyle/>
          <a:p>
            <a:r>
              <a:rPr lang="en-GB" sz="4000" dirty="0"/>
              <a:t>What hazards come to mind?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82A2E-D830-42B9-8537-F3000A05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6659" y="1005829"/>
            <a:ext cx="2727603" cy="4800570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tx2"/>
                </a:solidFill>
              </a:rPr>
              <a:t>Physical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Biological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Chemical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Environmental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Ergonomic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Psychosocial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E8D68-84FF-4F00-BBCD-A164BF66A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471" y="2057400"/>
            <a:ext cx="3932237" cy="3811588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Think about your venue and any activities that you undertake during a YAC session. 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What types of hazards immediately pop into your mind?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4D4AA-B7F5-4F6E-B78B-16348F7216ED}"/>
              </a:ext>
            </a:extLst>
          </p:cNvPr>
          <p:cNvSpPr txBox="1"/>
          <p:nvPr/>
        </p:nvSpPr>
        <p:spPr>
          <a:xfrm>
            <a:off x="7656945" y="872490"/>
            <a:ext cx="360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Trips, slips, burns, cuts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553AE0-5C6F-419E-B457-91E2864D4D7C}"/>
              </a:ext>
            </a:extLst>
          </p:cNvPr>
          <p:cNvSpPr txBox="1"/>
          <p:nvPr/>
        </p:nvSpPr>
        <p:spPr>
          <a:xfrm>
            <a:off x="7656945" y="1692593"/>
            <a:ext cx="360998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Virus, vermin, insects, poisonous plants, food poisoning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363C41-8F9E-4696-A7B9-D196B7F444EF}"/>
              </a:ext>
            </a:extLst>
          </p:cNvPr>
          <p:cNvSpPr txBox="1"/>
          <p:nvPr/>
        </p:nvSpPr>
        <p:spPr>
          <a:xfrm>
            <a:off x="7656945" y="2605029"/>
            <a:ext cx="360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Ingestion, burns, corrosion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B0ABFD-A267-4B65-AE7F-7A9294A6D92A}"/>
              </a:ext>
            </a:extLst>
          </p:cNvPr>
          <p:cNvSpPr txBox="1"/>
          <p:nvPr/>
        </p:nvSpPr>
        <p:spPr>
          <a:xfrm>
            <a:off x="7656945" y="3429000"/>
            <a:ext cx="360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Pollution, litter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6F03D-970A-42B1-AB60-5203AD7650CD}"/>
              </a:ext>
            </a:extLst>
          </p:cNvPr>
          <p:cNvSpPr txBox="1"/>
          <p:nvPr/>
        </p:nvSpPr>
        <p:spPr>
          <a:xfrm>
            <a:off x="7656945" y="4252971"/>
            <a:ext cx="360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Manual handling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F24B66-B397-4E92-90CC-7DB1C13DC497}"/>
              </a:ext>
            </a:extLst>
          </p:cNvPr>
          <p:cNvSpPr txBox="1"/>
          <p:nvPr/>
        </p:nvSpPr>
        <p:spPr>
          <a:xfrm>
            <a:off x="7656945" y="5165407"/>
            <a:ext cx="360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Bullying, mental wellbeing, violence  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35479E9-3BF7-42FA-8E50-7A6D6FB54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3" t="26650" r="1273" b="25953"/>
          <a:stretch/>
        </p:blipFill>
        <p:spPr>
          <a:xfrm rot="1002058">
            <a:off x="554905" y="4140523"/>
            <a:ext cx="3629891" cy="172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20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33320-E9E9-432B-916B-AA0FF3986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5817176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Deciding on the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587CD-73F7-4F10-9250-714922EFC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039874"/>
            <a:ext cx="7876885" cy="27260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eaLnBrk="1" hangingPunct="1">
              <a:buNone/>
              <a:defRPr/>
            </a:pPr>
            <a:r>
              <a:rPr lang="en-GB" altLang="en-US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Risk has two parts:	</a:t>
            </a:r>
          </a:p>
          <a:p>
            <a:pPr marL="0" indent="0">
              <a:defRPr/>
            </a:pPr>
            <a:r>
              <a:rPr lang="en-GB" altLang="en-US" b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 Consequence / Severity </a:t>
            </a:r>
            <a:r>
              <a:rPr lang="en-GB" altLang="en-US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– what’s the consequence?</a:t>
            </a:r>
          </a:p>
          <a:p>
            <a:pPr marL="0" indent="0">
              <a:defRPr/>
            </a:pPr>
            <a:r>
              <a:rPr lang="en-GB" altLang="en-US" b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 Likelihood </a:t>
            </a:r>
            <a:r>
              <a:rPr lang="en-GB" altLang="en-US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– how likely is it to happen?</a:t>
            </a:r>
            <a:endParaRPr lang="en-GB" altLang="en-US" b="1" dirty="0">
              <a:solidFill>
                <a:schemeClr val="tx2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  <a:defRPr/>
            </a:pPr>
            <a:endParaRPr lang="en-GB" altLang="en-US" dirty="0">
              <a:solidFill>
                <a:schemeClr val="tx2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  <a:defRPr/>
            </a:pPr>
            <a:r>
              <a:rPr lang="en-GB" altLang="en-US" dirty="0">
                <a:solidFill>
                  <a:schemeClr val="tx2"/>
                </a:solidFill>
                <a:ea typeface="Lato"/>
                <a:cs typeface="Lato"/>
              </a:rPr>
              <a:t>We give each of these a rating of 1–5. </a:t>
            </a:r>
            <a:endParaRPr lang="en-GB" altLang="en-US" dirty="0">
              <a:solidFill>
                <a:schemeClr val="tx2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8BBF911-58D5-4DE1-8217-1F89EA526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71475"/>
            <a:ext cx="4394419" cy="439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54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33320-E9E9-432B-916B-AA0FF3986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5207576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Deciding on the risk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ECB127-CE4D-4B05-A635-CB1B08995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961955"/>
              </p:ext>
            </p:extLst>
          </p:nvPr>
        </p:nvGraphicFramePr>
        <p:xfrm>
          <a:off x="565151" y="1897899"/>
          <a:ext cx="4905399" cy="306220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905399">
                  <a:extLst>
                    <a:ext uri="{9D8B030D-6E8A-4147-A177-3AD203B41FA5}">
                      <a16:colId xmlns:a16="http://schemas.microsoft.com/office/drawing/2014/main" val="3506882323"/>
                    </a:ext>
                  </a:extLst>
                </a:gridCol>
              </a:tblGrid>
              <a:tr h="3491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Consequence (Impact of risk)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2724" marR="122724" marT="17045" marB="0" anchor="ctr"/>
                </a:tc>
                <a:extLst>
                  <a:ext uri="{0D108BD9-81ED-4DB2-BD59-A6C34878D82A}">
                    <a16:rowId xmlns:a16="http://schemas.microsoft.com/office/drawing/2014/main" val="2429133360"/>
                  </a:ext>
                </a:extLst>
              </a:tr>
              <a:tr h="57905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 Insignificant </a:t>
                      </a:r>
                      <a:r>
                        <a:rPr lang="en-GB" sz="1600" b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(discomfort, slight bruising, self-help recovery)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2724" marR="122724" marT="17045" marB="0" anchor="ctr"/>
                </a:tc>
                <a:extLst>
                  <a:ext uri="{0D108BD9-81ED-4DB2-BD59-A6C34878D82A}">
                    <a16:rowId xmlns:a16="http://schemas.microsoft.com/office/drawing/2014/main" val="677915763"/>
                  </a:ext>
                </a:extLst>
              </a:tr>
              <a:tr h="57905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 Minor </a:t>
                      </a:r>
                      <a:r>
                        <a:rPr lang="en-GB" sz="1600" b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(small cut, abrasion, basic first aid need)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2724" marR="122724" marT="17045" marB="0" anchor="ctr"/>
                </a:tc>
                <a:extLst>
                  <a:ext uri="{0D108BD9-81ED-4DB2-BD59-A6C34878D82A}">
                    <a16:rowId xmlns:a16="http://schemas.microsoft.com/office/drawing/2014/main" val="4132340849"/>
                  </a:ext>
                </a:extLst>
              </a:tr>
              <a:tr h="57905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 Moderate </a:t>
                      </a:r>
                      <a:r>
                        <a:rPr lang="en-GB" sz="1600" b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(strain, sprain, incapacitation &gt; 3 days)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2724" marR="122724" marT="17045" marB="0" anchor="ctr"/>
                </a:tc>
                <a:extLst>
                  <a:ext uri="{0D108BD9-81ED-4DB2-BD59-A6C34878D82A}">
                    <a16:rowId xmlns:a16="http://schemas.microsoft.com/office/drawing/2014/main" val="3735671861"/>
                  </a:ext>
                </a:extLst>
              </a:tr>
              <a:tr h="62682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 Major </a:t>
                      </a:r>
                      <a:r>
                        <a:rPr lang="en-GB" sz="1600" b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(fracture, hospitalisation &gt;24 hrs, incapacitation &gt;4 weeks)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2724" marR="122724" marT="17045" marB="0" anchor="ctr"/>
                </a:tc>
                <a:extLst>
                  <a:ext uri="{0D108BD9-81ED-4DB2-BD59-A6C34878D82A}">
                    <a16:rowId xmlns:a16="http://schemas.microsoft.com/office/drawing/2014/main" val="4280223958"/>
                  </a:ext>
                </a:extLst>
              </a:tr>
              <a:tr h="3491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 Catastrophic </a:t>
                      </a:r>
                      <a:r>
                        <a:rPr lang="en-GB" sz="1600" b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(death)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2724" marR="122724" marT="17045" marB="0" anchor="ctr"/>
                </a:tc>
                <a:extLst>
                  <a:ext uri="{0D108BD9-81ED-4DB2-BD59-A6C34878D82A}">
                    <a16:rowId xmlns:a16="http://schemas.microsoft.com/office/drawing/2014/main" val="220470755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3AA04F-A874-4CD8-BEC8-16E140678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430548"/>
              </p:ext>
            </p:extLst>
          </p:nvPr>
        </p:nvGraphicFramePr>
        <p:xfrm>
          <a:off x="5772727" y="1897899"/>
          <a:ext cx="4859571" cy="263962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859571">
                  <a:extLst>
                    <a:ext uri="{9D8B030D-6E8A-4147-A177-3AD203B41FA5}">
                      <a16:colId xmlns:a16="http://schemas.microsoft.com/office/drawing/2014/main" val="2665701661"/>
                    </a:ext>
                  </a:extLst>
                </a:gridCol>
              </a:tblGrid>
              <a:tr h="4337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Likelihood that a risk will occur: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7336922"/>
                  </a:ext>
                </a:extLst>
              </a:tr>
              <a:tr h="470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 Very unlikely </a:t>
                      </a: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(almost never)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8348803"/>
                  </a:ext>
                </a:extLst>
              </a:tr>
              <a:tr h="433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 Unlikely </a:t>
                      </a: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(might occur but rare)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8650451"/>
                  </a:ext>
                </a:extLst>
              </a:tr>
              <a:tr h="433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 Fairly likely </a:t>
                      </a: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(could occur but uncommon)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757567"/>
                  </a:ext>
                </a:extLst>
              </a:tr>
              <a:tr h="433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 Likely </a:t>
                      </a: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(infrequently occurs)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8175034"/>
                  </a:ext>
                </a:extLst>
              </a:tr>
              <a:tr h="433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 Very likely </a:t>
                      </a: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(regularly occurs)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7411208"/>
                  </a:ext>
                </a:extLst>
              </a:tr>
            </a:tbl>
          </a:graphicData>
        </a:graphic>
      </p:graphicFrame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FEA5479-F465-49B1-A29A-B6F90B619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743" y="642803"/>
            <a:ext cx="2222257" cy="222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27369"/>
      </p:ext>
    </p:extLst>
  </p:cSld>
  <p:clrMapOvr>
    <a:masterClrMapping/>
  </p:clrMapOvr>
</p:sld>
</file>

<file path=ppt/theme/theme1.xml><?xml version="1.0" encoding="utf-8"?>
<a:theme xmlns:a="http://schemas.openxmlformats.org/drawingml/2006/main" name="YAC branding">
  <a:themeElements>
    <a:clrScheme name="Custom 24">
      <a:dk1>
        <a:srgbClr val="049A99"/>
      </a:dk1>
      <a:lt1>
        <a:sysClr val="window" lastClr="FFFFFF"/>
      </a:lt1>
      <a:dk2>
        <a:srgbClr val="171616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LunchBox Bold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AC branding" id="{8649593A-3E04-4776-BA97-8666361633B3}" vid="{1F0DFBE1-BFE3-40AE-8F83-2E2A6739BDD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0D333D7F0A184D823E6A3CFA00A78F" ma:contentTypeVersion="13" ma:contentTypeDescription="Create a new document." ma:contentTypeScope="" ma:versionID="7e31946a172e086af5814c85cac21740">
  <xsd:schema xmlns:xsd="http://www.w3.org/2001/XMLSchema" xmlns:xs="http://www.w3.org/2001/XMLSchema" xmlns:p="http://schemas.microsoft.com/office/2006/metadata/properties" xmlns:ns2="e665e2ab-24ae-4691-9d70-2728d2ecfe87" xmlns:ns3="2a55bb95-f8db-4372-ae4e-a66a2209496f" targetNamespace="http://schemas.microsoft.com/office/2006/metadata/properties" ma:root="true" ma:fieldsID="9435301030c639a568a855e22e40607b" ns2:_="" ns3:_="">
    <xsd:import namespace="e665e2ab-24ae-4691-9d70-2728d2ecfe87"/>
    <xsd:import namespace="2a55bb95-f8db-4372-ae4e-a66a220949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5e2ab-24ae-4691-9d70-2728d2ecfe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55bb95-f8db-4372-ae4e-a66a2209496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873463-CEF6-4F74-A580-06A3448DAAD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75BD6C5-D44B-4CC8-AB6C-61D2F4FE80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9BB69D-4B87-4ACE-BB58-0688D53A02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65e2ab-24ae-4691-9d70-2728d2ecfe87"/>
    <ds:schemaRef ds:uri="2a55bb95-f8db-4372-ae4e-a66a220949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YAC branding</Template>
  <TotalTime>10</TotalTime>
  <Words>1806</Words>
  <Application>Microsoft Office PowerPoint</Application>
  <PresentationFormat>Widescreen</PresentationFormat>
  <Paragraphs>259</Paragraphs>
  <Slides>24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YAC branding</vt:lpstr>
      <vt:lpstr>Writing your risk-benefit assessment</vt:lpstr>
      <vt:lpstr>Why we write risk assessments</vt:lpstr>
      <vt:lpstr>What should risk-benefit assessments contain?</vt:lpstr>
      <vt:lpstr>What should risk-benefit assessments contain?</vt:lpstr>
      <vt:lpstr>Your role as the assessor</vt:lpstr>
      <vt:lpstr>What is a hazard?</vt:lpstr>
      <vt:lpstr>What hazards come to mind?</vt:lpstr>
      <vt:lpstr>Deciding on the risk</vt:lpstr>
      <vt:lpstr>Deciding on the risk</vt:lpstr>
      <vt:lpstr>Deciding on the risk</vt:lpstr>
      <vt:lpstr>Identifying control measures</vt:lpstr>
      <vt:lpstr>Putting it all together</vt:lpstr>
      <vt:lpstr>Review</vt:lpstr>
      <vt:lpstr>Sharing this information with volunteers</vt:lpstr>
      <vt:lpstr>Sharing this information with children</vt:lpstr>
      <vt:lpstr>Sharing this information with parents/carers</vt:lpstr>
      <vt:lpstr>Activity</vt:lpstr>
      <vt:lpstr>What can you see?</vt:lpstr>
      <vt:lpstr>What can you see?</vt:lpstr>
      <vt:lpstr>What can you see?</vt:lpstr>
      <vt:lpstr>What can you see?</vt:lpstr>
      <vt:lpstr>What can you see?</vt:lpstr>
      <vt:lpstr>What can you see?</vt:lpstr>
      <vt:lpstr>Where to get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your risk-benefit assessment</dc:title>
  <dc:creator>Ella Bailey</dc:creator>
  <cp:lastModifiedBy>Joanne Kirton</cp:lastModifiedBy>
  <cp:revision>32</cp:revision>
  <dcterms:created xsi:type="dcterms:W3CDTF">2022-02-03T15:08:16Z</dcterms:created>
  <dcterms:modified xsi:type="dcterms:W3CDTF">2022-02-14T15:21:35Z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0x0101001D0D333D7F0A184D823E6A3CFA00A78F</vt:lpwstr>
  </property>
</Properties>
</file>