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0" r:id="rId5"/>
    <p:sldId id="265" r:id="rId6"/>
    <p:sldId id="272" r:id="rId7"/>
    <p:sldId id="266" r:id="rId8"/>
    <p:sldId id="273" r:id="rId9"/>
    <p:sldId id="267" r:id="rId10"/>
    <p:sldId id="274" r:id="rId11"/>
    <p:sldId id="270" r:id="rId12"/>
    <p:sldId id="276" r:id="rId13"/>
    <p:sldId id="271" r:id="rId14"/>
    <p:sldId id="277" r:id="rId15"/>
    <p:sldId id="269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376C3E-7AD8-4CC6-B378-569520FAEA84}" v="28" dt="2022-02-11T12:32:43.133"/>
    <p1510:client id="{F1AACBE8-81CF-CA39-65C8-F9378DFF84AC}" v="67" dt="2022-02-14T15:26:31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Bailey" userId="4eed44f5-a98f-4296-bbdc-820dd1ade4de" providerId="ADAL" clId="{9D00D066-9FCA-4225-9334-C6E640D602EB}"/>
    <pc:docChg chg="undo custSel modSld">
      <pc:chgData name="Ella Bailey" userId="4eed44f5-a98f-4296-bbdc-820dd1ade4de" providerId="ADAL" clId="{9D00D066-9FCA-4225-9334-C6E640D602EB}" dt="2022-02-03T15:42:53.972" v="105" actId="1076"/>
      <pc:docMkLst>
        <pc:docMk/>
      </pc:docMkLst>
      <pc:sldChg chg="modSp mod">
        <pc:chgData name="Ella Bailey" userId="4eed44f5-a98f-4296-bbdc-820dd1ade4de" providerId="ADAL" clId="{9D00D066-9FCA-4225-9334-C6E640D602EB}" dt="2022-02-03T15:37:21.061" v="12" actId="1076"/>
        <pc:sldMkLst>
          <pc:docMk/>
          <pc:sldMk cId="1974000325" sldId="265"/>
        </pc:sldMkLst>
        <pc:spChg chg="mod">
          <ac:chgData name="Ella Bailey" userId="4eed44f5-a98f-4296-bbdc-820dd1ade4de" providerId="ADAL" clId="{9D00D066-9FCA-4225-9334-C6E640D602EB}" dt="2022-02-03T15:37:14.459" v="11" actId="1076"/>
          <ac:spMkLst>
            <pc:docMk/>
            <pc:sldMk cId="1974000325" sldId="265"/>
            <ac:spMk id="2" creationId="{C616D1C9-9BA5-44A1-A83D-CD06F705B4AD}"/>
          </ac:spMkLst>
        </pc:spChg>
        <pc:spChg chg="mod">
          <ac:chgData name="Ella Bailey" userId="4eed44f5-a98f-4296-bbdc-820dd1ade4de" providerId="ADAL" clId="{9D00D066-9FCA-4225-9334-C6E640D602EB}" dt="2022-02-03T15:37:21.061" v="12" actId="1076"/>
          <ac:spMkLst>
            <pc:docMk/>
            <pc:sldMk cId="1974000325" sldId="265"/>
            <ac:spMk id="4" creationId="{954E5BAB-3065-4346-9352-1571A9CCFE1A}"/>
          </ac:spMkLst>
        </pc:spChg>
        <pc:picChg chg="mod">
          <ac:chgData name="Ella Bailey" userId="4eed44f5-a98f-4296-bbdc-820dd1ade4de" providerId="ADAL" clId="{9D00D066-9FCA-4225-9334-C6E640D602EB}" dt="2022-02-03T15:37:11.802" v="10" actId="1076"/>
          <ac:picMkLst>
            <pc:docMk/>
            <pc:sldMk cId="1974000325" sldId="265"/>
            <ac:picMk id="8" creationId="{2EF9F2FC-3381-40C4-A830-C42B579FD661}"/>
          </ac:picMkLst>
        </pc:picChg>
      </pc:sldChg>
      <pc:sldChg chg="modSp mod">
        <pc:chgData name="Ella Bailey" userId="4eed44f5-a98f-4296-bbdc-820dd1ade4de" providerId="ADAL" clId="{9D00D066-9FCA-4225-9334-C6E640D602EB}" dt="2022-02-03T15:39:12.591" v="44" actId="1076"/>
        <pc:sldMkLst>
          <pc:docMk/>
          <pc:sldMk cId="3896065181" sldId="266"/>
        </pc:sldMkLst>
        <pc:spChg chg="mod">
          <ac:chgData name="Ella Bailey" userId="4eed44f5-a98f-4296-bbdc-820dd1ade4de" providerId="ADAL" clId="{9D00D066-9FCA-4225-9334-C6E640D602EB}" dt="2022-02-03T15:39:12.139" v="43" actId="1076"/>
          <ac:spMkLst>
            <pc:docMk/>
            <pc:sldMk cId="3896065181" sldId="266"/>
            <ac:spMk id="2" creationId="{C616D1C9-9BA5-44A1-A83D-CD06F705B4AD}"/>
          </ac:spMkLst>
        </pc:spChg>
        <pc:spChg chg="mod">
          <ac:chgData name="Ella Bailey" userId="4eed44f5-a98f-4296-bbdc-820dd1ade4de" providerId="ADAL" clId="{9D00D066-9FCA-4225-9334-C6E640D602EB}" dt="2022-02-03T15:39:11.648" v="42" actId="1076"/>
          <ac:spMkLst>
            <pc:docMk/>
            <pc:sldMk cId="3896065181" sldId="266"/>
            <ac:spMk id="4" creationId="{954E5BAB-3065-4346-9352-1571A9CCFE1A}"/>
          </ac:spMkLst>
        </pc:spChg>
        <pc:picChg chg="mod">
          <ac:chgData name="Ella Bailey" userId="4eed44f5-a98f-4296-bbdc-820dd1ade4de" providerId="ADAL" clId="{9D00D066-9FCA-4225-9334-C6E640D602EB}" dt="2022-02-03T15:39:12.591" v="44" actId="1076"/>
          <ac:picMkLst>
            <pc:docMk/>
            <pc:sldMk cId="3896065181" sldId="266"/>
            <ac:picMk id="8" creationId="{EE9F4498-0ACC-493B-AC6F-346D1D09FD0B}"/>
          </ac:picMkLst>
        </pc:picChg>
      </pc:sldChg>
      <pc:sldChg chg="modSp mod">
        <pc:chgData name="Ella Bailey" userId="4eed44f5-a98f-4296-bbdc-820dd1ade4de" providerId="ADAL" clId="{9D00D066-9FCA-4225-9334-C6E640D602EB}" dt="2022-02-03T15:39:57.162" v="55" actId="1076"/>
        <pc:sldMkLst>
          <pc:docMk/>
          <pc:sldMk cId="3565395493" sldId="267"/>
        </pc:sldMkLst>
        <pc:spChg chg="mod">
          <ac:chgData name="Ella Bailey" userId="4eed44f5-a98f-4296-bbdc-820dd1ade4de" providerId="ADAL" clId="{9D00D066-9FCA-4225-9334-C6E640D602EB}" dt="2022-02-03T15:39:52.206" v="53" actId="1076"/>
          <ac:spMkLst>
            <pc:docMk/>
            <pc:sldMk cId="3565395493" sldId="267"/>
            <ac:spMk id="2" creationId="{C616D1C9-9BA5-44A1-A83D-CD06F705B4AD}"/>
          </ac:spMkLst>
        </pc:spChg>
        <pc:spChg chg="mod">
          <ac:chgData name="Ella Bailey" userId="4eed44f5-a98f-4296-bbdc-820dd1ade4de" providerId="ADAL" clId="{9D00D066-9FCA-4225-9334-C6E640D602EB}" dt="2022-02-03T15:39:57.162" v="55" actId="1076"/>
          <ac:spMkLst>
            <pc:docMk/>
            <pc:sldMk cId="3565395493" sldId="267"/>
            <ac:spMk id="4" creationId="{954E5BAB-3065-4346-9352-1571A9CCFE1A}"/>
          </ac:spMkLst>
        </pc:spChg>
        <pc:picChg chg="mod">
          <ac:chgData name="Ella Bailey" userId="4eed44f5-a98f-4296-bbdc-820dd1ade4de" providerId="ADAL" clId="{9D00D066-9FCA-4225-9334-C6E640D602EB}" dt="2022-02-03T15:39:53.568" v="54" actId="1076"/>
          <ac:picMkLst>
            <pc:docMk/>
            <pc:sldMk cId="3565395493" sldId="267"/>
            <ac:picMk id="7" creationId="{4554EB40-F912-492C-A990-E525A74D3B15}"/>
          </ac:picMkLst>
        </pc:picChg>
      </pc:sldChg>
      <pc:sldChg chg="modSp mod">
        <pc:chgData name="Ella Bailey" userId="4eed44f5-a98f-4296-bbdc-820dd1ade4de" providerId="ADAL" clId="{9D00D066-9FCA-4225-9334-C6E640D602EB}" dt="2022-02-03T15:41:10.716" v="74" actId="1076"/>
        <pc:sldMkLst>
          <pc:docMk/>
          <pc:sldMk cId="28855369" sldId="269"/>
        </pc:sldMkLst>
        <pc:spChg chg="mod">
          <ac:chgData name="Ella Bailey" userId="4eed44f5-a98f-4296-bbdc-820dd1ade4de" providerId="ADAL" clId="{9D00D066-9FCA-4225-9334-C6E640D602EB}" dt="2022-02-03T15:41:00.342" v="72" actId="1076"/>
          <ac:spMkLst>
            <pc:docMk/>
            <pc:sldMk cId="28855369" sldId="269"/>
            <ac:spMk id="2" creationId="{C616D1C9-9BA5-44A1-A83D-CD06F705B4AD}"/>
          </ac:spMkLst>
        </pc:spChg>
        <pc:spChg chg="mod">
          <ac:chgData name="Ella Bailey" userId="4eed44f5-a98f-4296-bbdc-820dd1ade4de" providerId="ADAL" clId="{9D00D066-9FCA-4225-9334-C6E640D602EB}" dt="2022-02-03T15:41:10.716" v="74" actId="1076"/>
          <ac:spMkLst>
            <pc:docMk/>
            <pc:sldMk cId="28855369" sldId="269"/>
            <ac:spMk id="4" creationId="{954E5BAB-3065-4346-9352-1571A9CCFE1A}"/>
          </ac:spMkLst>
        </pc:spChg>
        <pc:picChg chg="mod">
          <ac:chgData name="Ella Bailey" userId="4eed44f5-a98f-4296-bbdc-820dd1ade4de" providerId="ADAL" clId="{9D00D066-9FCA-4225-9334-C6E640D602EB}" dt="2022-02-03T15:41:07.776" v="73" actId="1076"/>
          <ac:picMkLst>
            <pc:docMk/>
            <pc:sldMk cId="28855369" sldId="269"/>
            <ac:picMk id="3074" creationId="{472A4BD2-5D13-4619-9822-7D5F0CFE1F0B}"/>
          </ac:picMkLst>
        </pc:picChg>
      </pc:sldChg>
      <pc:sldChg chg="modSp mod">
        <pc:chgData name="Ella Bailey" userId="4eed44f5-a98f-4296-bbdc-820dd1ade4de" providerId="ADAL" clId="{9D00D066-9FCA-4225-9334-C6E640D602EB}" dt="2022-02-03T15:40:41.131" v="68" actId="1076"/>
        <pc:sldMkLst>
          <pc:docMk/>
          <pc:sldMk cId="23008263" sldId="270"/>
        </pc:sldMkLst>
        <pc:spChg chg="mod">
          <ac:chgData name="Ella Bailey" userId="4eed44f5-a98f-4296-bbdc-820dd1ade4de" providerId="ADAL" clId="{9D00D066-9FCA-4225-9334-C6E640D602EB}" dt="2022-02-03T15:40:34.850" v="66" actId="1076"/>
          <ac:spMkLst>
            <pc:docMk/>
            <pc:sldMk cId="23008263" sldId="270"/>
            <ac:spMk id="2" creationId="{C616D1C9-9BA5-44A1-A83D-CD06F705B4AD}"/>
          </ac:spMkLst>
        </pc:spChg>
        <pc:spChg chg="mod">
          <ac:chgData name="Ella Bailey" userId="4eed44f5-a98f-4296-bbdc-820dd1ade4de" providerId="ADAL" clId="{9D00D066-9FCA-4225-9334-C6E640D602EB}" dt="2022-02-03T15:40:41.131" v="68" actId="1076"/>
          <ac:spMkLst>
            <pc:docMk/>
            <pc:sldMk cId="23008263" sldId="270"/>
            <ac:spMk id="4" creationId="{954E5BAB-3065-4346-9352-1571A9CCFE1A}"/>
          </ac:spMkLst>
        </pc:spChg>
        <pc:picChg chg="mod">
          <ac:chgData name="Ella Bailey" userId="4eed44f5-a98f-4296-bbdc-820dd1ade4de" providerId="ADAL" clId="{9D00D066-9FCA-4225-9334-C6E640D602EB}" dt="2022-02-03T15:40:32.481" v="65" actId="1076"/>
          <ac:picMkLst>
            <pc:docMk/>
            <pc:sldMk cId="23008263" sldId="270"/>
            <ac:picMk id="4098" creationId="{7C9C1D0E-C90D-405B-8BA3-C93487B24DA1}"/>
          </ac:picMkLst>
        </pc:picChg>
      </pc:sldChg>
      <pc:sldChg chg="modSp mod">
        <pc:chgData name="Ella Bailey" userId="4eed44f5-a98f-4296-bbdc-820dd1ade4de" providerId="ADAL" clId="{9D00D066-9FCA-4225-9334-C6E640D602EB}" dt="2022-02-03T15:42:26.808" v="95" actId="1076"/>
        <pc:sldMkLst>
          <pc:docMk/>
          <pc:sldMk cId="1530354164" sldId="271"/>
        </pc:sldMkLst>
        <pc:spChg chg="mod">
          <ac:chgData name="Ella Bailey" userId="4eed44f5-a98f-4296-bbdc-820dd1ade4de" providerId="ADAL" clId="{9D00D066-9FCA-4225-9334-C6E640D602EB}" dt="2022-02-03T15:42:24.045" v="94" actId="1076"/>
          <ac:spMkLst>
            <pc:docMk/>
            <pc:sldMk cId="1530354164" sldId="271"/>
            <ac:spMk id="2" creationId="{C616D1C9-9BA5-44A1-A83D-CD06F705B4AD}"/>
          </ac:spMkLst>
        </pc:spChg>
        <pc:spChg chg="mod">
          <ac:chgData name="Ella Bailey" userId="4eed44f5-a98f-4296-bbdc-820dd1ade4de" providerId="ADAL" clId="{9D00D066-9FCA-4225-9334-C6E640D602EB}" dt="2022-02-03T15:42:26.808" v="95" actId="1076"/>
          <ac:spMkLst>
            <pc:docMk/>
            <pc:sldMk cId="1530354164" sldId="271"/>
            <ac:spMk id="4" creationId="{954E5BAB-3065-4346-9352-1571A9CCFE1A}"/>
          </ac:spMkLst>
        </pc:spChg>
        <pc:picChg chg="mod">
          <ac:chgData name="Ella Bailey" userId="4eed44f5-a98f-4296-bbdc-820dd1ade4de" providerId="ADAL" clId="{9D00D066-9FCA-4225-9334-C6E640D602EB}" dt="2022-02-03T15:42:21.523" v="93" actId="1076"/>
          <ac:picMkLst>
            <pc:docMk/>
            <pc:sldMk cId="1530354164" sldId="271"/>
            <ac:picMk id="5124" creationId="{45639735-EC5A-4AD0-8408-10DAD4B8E8CD}"/>
          </ac:picMkLst>
        </pc:picChg>
      </pc:sldChg>
      <pc:sldChg chg="addSp delSp modSp mod">
        <pc:chgData name="Ella Bailey" userId="4eed44f5-a98f-4296-bbdc-820dd1ade4de" providerId="ADAL" clId="{9D00D066-9FCA-4225-9334-C6E640D602EB}" dt="2022-02-03T15:38:26.537" v="30" actId="1076"/>
        <pc:sldMkLst>
          <pc:docMk/>
          <pc:sldMk cId="2381328396" sldId="272"/>
        </pc:sldMkLst>
        <pc:spChg chg="add del mod">
          <ac:chgData name="Ella Bailey" userId="4eed44f5-a98f-4296-bbdc-820dd1ade4de" providerId="ADAL" clId="{9D00D066-9FCA-4225-9334-C6E640D602EB}" dt="2022-02-03T15:38:20.144" v="27" actId="1076"/>
          <ac:spMkLst>
            <pc:docMk/>
            <pc:sldMk cId="2381328396" sldId="272"/>
            <ac:spMk id="2" creationId="{C616D1C9-9BA5-44A1-A83D-CD06F705B4AD}"/>
          </ac:spMkLst>
        </pc:spChg>
        <pc:spChg chg="add del mod">
          <ac:chgData name="Ella Bailey" userId="4eed44f5-a98f-4296-bbdc-820dd1ade4de" providerId="ADAL" clId="{9D00D066-9FCA-4225-9334-C6E640D602EB}" dt="2022-02-03T15:38:22.810" v="29" actId="27636"/>
          <ac:spMkLst>
            <pc:docMk/>
            <pc:sldMk cId="2381328396" sldId="272"/>
            <ac:spMk id="4" creationId="{954E5BAB-3065-4346-9352-1571A9CCFE1A}"/>
          </ac:spMkLst>
        </pc:spChg>
        <pc:spChg chg="add del mod">
          <ac:chgData name="Ella Bailey" userId="4eed44f5-a98f-4296-bbdc-820dd1ade4de" providerId="ADAL" clId="{9D00D066-9FCA-4225-9334-C6E640D602EB}" dt="2022-02-03T15:37:38.069" v="16" actId="21"/>
          <ac:spMkLst>
            <pc:docMk/>
            <pc:sldMk cId="2381328396" sldId="272"/>
            <ac:spMk id="6" creationId="{C9F2AA64-44AF-46AD-A0C2-032DC447EF92}"/>
          </ac:spMkLst>
        </pc:spChg>
        <pc:spChg chg="add del mod">
          <ac:chgData name="Ella Bailey" userId="4eed44f5-a98f-4296-bbdc-820dd1ade4de" providerId="ADAL" clId="{9D00D066-9FCA-4225-9334-C6E640D602EB}" dt="2022-02-03T15:37:38.069" v="16" actId="21"/>
          <ac:spMkLst>
            <pc:docMk/>
            <pc:sldMk cId="2381328396" sldId="272"/>
            <ac:spMk id="8" creationId="{AA49AC3C-2F27-4B0C-81B3-4BD3915D3E16}"/>
          </ac:spMkLst>
        </pc:spChg>
        <pc:picChg chg="mod">
          <ac:chgData name="Ella Bailey" userId="4eed44f5-a98f-4296-bbdc-820dd1ade4de" providerId="ADAL" clId="{9D00D066-9FCA-4225-9334-C6E640D602EB}" dt="2022-02-03T15:38:26.537" v="30" actId="1076"/>
          <ac:picMkLst>
            <pc:docMk/>
            <pc:sldMk cId="2381328396" sldId="272"/>
            <ac:picMk id="9" creationId="{2D8EEF3A-834A-48EB-80E2-3AAEA5328F72}"/>
          </ac:picMkLst>
        </pc:picChg>
      </pc:sldChg>
      <pc:sldChg chg="modSp mod">
        <pc:chgData name="Ella Bailey" userId="4eed44f5-a98f-4296-bbdc-820dd1ade4de" providerId="ADAL" clId="{9D00D066-9FCA-4225-9334-C6E640D602EB}" dt="2022-02-03T15:39:34.393" v="50" actId="1076"/>
        <pc:sldMkLst>
          <pc:docMk/>
          <pc:sldMk cId="1469405805" sldId="273"/>
        </pc:sldMkLst>
        <pc:spChg chg="mod">
          <ac:chgData name="Ella Bailey" userId="4eed44f5-a98f-4296-bbdc-820dd1ade4de" providerId="ADAL" clId="{9D00D066-9FCA-4225-9334-C6E640D602EB}" dt="2022-02-03T15:39:31.839" v="49" actId="1076"/>
          <ac:spMkLst>
            <pc:docMk/>
            <pc:sldMk cId="1469405805" sldId="273"/>
            <ac:spMk id="2" creationId="{C616D1C9-9BA5-44A1-A83D-CD06F705B4AD}"/>
          </ac:spMkLst>
        </pc:spChg>
        <pc:spChg chg="mod">
          <ac:chgData name="Ella Bailey" userId="4eed44f5-a98f-4296-bbdc-820dd1ade4de" providerId="ADAL" clId="{9D00D066-9FCA-4225-9334-C6E640D602EB}" dt="2022-02-03T15:39:18.023" v="45" actId="1076"/>
          <ac:spMkLst>
            <pc:docMk/>
            <pc:sldMk cId="1469405805" sldId="273"/>
            <ac:spMk id="3" creationId="{FB2BC0DB-B741-4737-A440-4C34F2066E89}"/>
          </ac:spMkLst>
        </pc:spChg>
        <pc:spChg chg="mod">
          <ac:chgData name="Ella Bailey" userId="4eed44f5-a98f-4296-bbdc-820dd1ade4de" providerId="ADAL" clId="{9D00D066-9FCA-4225-9334-C6E640D602EB}" dt="2022-02-03T15:39:24.240" v="47" actId="1076"/>
          <ac:spMkLst>
            <pc:docMk/>
            <pc:sldMk cId="1469405805" sldId="273"/>
            <ac:spMk id="4" creationId="{954E5BAB-3065-4346-9352-1571A9CCFE1A}"/>
          </ac:spMkLst>
        </pc:spChg>
        <pc:picChg chg="mod">
          <ac:chgData name="Ella Bailey" userId="4eed44f5-a98f-4296-bbdc-820dd1ade4de" providerId="ADAL" clId="{9D00D066-9FCA-4225-9334-C6E640D602EB}" dt="2022-02-03T15:39:34.393" v="50" actId="1076"/>
          <ac:picMkLst>
            <pc:docMk/>
            <pc:sldMk cId="1469405805" sldId="273"/>
            <ac:picMk id="8" creationId="{F3E3D73F-ED1F-4734-BAAE-31BF08B8DDB0}"/>
          </ac:picMkLst>
        </pc:picChg>
      </pc:sldChg>
      <pc:sldChg chg="modSp mod">
        <pc:chgData name="Ella Bailey" userId="4eed44f5-a98f-4296-bbdc-820dd1ade4de" providerId="ADAL" clId="{9D00D066-9FCA-4225-9334-C6E640D602EB}" dt="2022-02-03T15:40:19.995" v="62" actId="1076"/>
        <pc:sldMkLst>
          <pc:docMk/>
          <pc:sldMk cId="647028201" sldId="274"/>
        </pc:sldMkLst>
        <pc:spChg chg="mod">
          <ac:chgData name="Ella Bailey" userId="4eed44f5-a98f-4296-bbdc-820dd1ade4de" providerId="ADAL" clId="{9D00D066-9FCA-4225-9334-C6E640D602EB}" dt="2022-02-03T15:40:17.358" v="61" actId="1076"/>
          <ac:spMkLst>
            <pc:docMk/>
            <pc:sldMk cId="647028201" sldId="274"/>
            <ac:spMk id="2" creationId="{C616D1C9-9BA5-44A1-A83D-CD06F705B4AD}"/>
          </ac:spMkLst>
        </pc:spChg>
        <pc:spChg chg="mod">
          <ac:chgData name="Ella Bailey" userId="4eed44f5-a98f-4296-bbdc-820dd1ade4de" providerId="ADAL" clId="{9D00D066-9FCA-4225-9334-C6E640D602EB}" dt="2022-02-03T15:40:08.522" v="58" actId="1076"/>
          <ac:spMkLst>
            <pc:docMk/>
            <pc:sldMk cId="647028201" sldId="274"/>
            <ac:spMk id="3" creationId="{FB2BC0DB-B741-4737-A440-4C34F2066E89}"/>
          </ac:spMkLst>
        </pc:spChg>
        <pc:spChg chg="mod">
          <ac:chgData name="Ella Bailey" userId="4eed44f5-a98f-4296-bbdc-820dd1ade4de" providerId="ADAL" clId="{9D00D066-9FCA-4225-9334-C6E640D602EB}" dt="2022-02-03T15:40:11.876" v="59" actId="1076"/>
          <ac:spMkLst>
            <pc:docMk/>
            <pc:sldMk cId="647028201" sldId="274"/>
            <ac:spMk id="4" creationId="{954E5BAB-3065-4346-9352-1571A9CCFE1A}"/>
          </ac:spMkLst>
        </pc:spChg>
        <pc:picChg chg="mod">
          <ac:chgData name="Ella Bailey" userId="4eed44f5-a98f-4296-bbdc-820dd1ade4de" providerId="ADAL" clId="{9D00D066-9FCA-4225-9334-C6E640D602EB}" dt="2022-02-03T15:40:19.995" v="62" actId="1076"/>
          <ac:picMkLst>
            <pc:docMk/>
            <pc:sldMk cId="647028201" sldId="274"/>
            <ac:picMk id="9" creationId="{065933D5-8A87-41AB-BC8C-4BC4372CD9FC}"/>
          </ac:picMkLst>
        </pc:picChg>
      </pc:sldChg>
      <pc:sldChg chg="modSp mod">
        <pc:chgData name="Ella Bailey" userId="4eed44f5-a98f-4296-bbdc-820dd1ade4de" providerId="ADAL" clId="{9D00D066-9FCA-4225-9334-C6E640D602EB}" dt="2022-02-03T15:42:10.062" v="90" actId="1076"/>
        <pc:sldMkLst>
          <pc:docMk/>
          <pc:sldMk cId="2732478437" sldId="276"/>
        </pc:sldMkLst>
        <pc:spChg chg="mod">
          <ac:chgData name="Ella Bailey" userId="4eed44f5-a98f-4296-bbdc-820dd1ade4de" providerId="ADAL" clId="{9D00D066-9FCA-4225-9334-C6E640D602EB}" dt="2022-02-03T15:42:10.062" v="90" actId="1076"/>
          <ac:spMkLst>
            <pc:docMk/>
            <pc:sldMk cId="2732478437" sldId="276"/>
            <ac:spMk id="2" creationId="{C616D1C9-9BA5-44A1-A83D-CD06F705B4AD}"/>
          </ac:spMkLst>
        </pc:spChg>
        <pc:spChg chg="mod">
          <ac:chgData name="Ella Bailey" userId="4eed44f5-a98f-4296-bbdc-820dd1ade4de" providerId="ADAL" clId="{9D00D066-9FCA-4225-9334-C6E640D602EB}" dt="2022-02-03T15:42:03.346" v="88" actId="1076"/>
          <ac:spMkLst>
            <pc:docMk/>
            <pc:sldMk cId="2732478437" sldId="276"/>
            <ac:spMk id="3" creationId="{FB2BC0DB-B741-4737-A440-4C34F2066E89}"/>
          </ac:spMkLst>
        </pc:spChg>
        <pc:spChg chg="mod">
          <ac:chgData name="Ella Bailey" userId="4eed44f5-a98f-4296-bbdc-820dd1ade4de" providerId="ADAL" clId="{9D00D066-9FCA-4225-9334-C6E640D602EB}" dt="2022-02-03T15:42:06.107" v="89" actId="1076"/>
          <ac:spMkLst>
            <pc:docMk/>
            <pc:sldMk cId="2732478437" sldId="276"/>
            <ac:spMk id="4" creationId="{954E5BAB-3065-4346-9352-1571A9CCFE1A}"/>
          </ac:spMkLst>
        </pc:spChg>
        <pc:picChg chg="mod">
          <ac:chgData name="Ella Bailey" userId="4eed44f5-a98f-4296-bbdc-820dd1ade4de" providerId="ADAL" clId="{9D00D066-9FCA-4225-9334-C6E640D602EB}" dt="2022-02-03T15:41:56.360" v="85" actId="1076"/>
          <ac:picMkLst>
            <pc:docMk/>
            <pc:sldMk cId="2732478437" sldId="276"/>
            <ac:picMk id="7" creationId="{84EBF920-926A-4EE6-BE6D-FFE6B298486D}"/>
          </ac:picMkLst>
        </pc:picChg>
      </pc:sldChg>
      <pc:sldChg chg="modSp mod">
        <pc:chgData name="Ella Bailey" userId="4eed44f5-a98f-4296-bbdc-820dd1ade4de" providerId="ADAL" clId="{9D00D066-9FCA-4225-9334-C6E640D602EB}" dt="2022-02-03T15:42:53.972" v="105" actId="1076"/>
        <pc:sldMkLst>
          <pc:docMk/>
          <pc:sldMk cId="2382089310" sldId="277"/>
        </pc:sldMkLst>
        <pc:spChg chg="mod">
          <ac:chgData name="Ella Bailey" userId="4eed44f5-a98f-4296-bbdc-820dd1ade4de" providerId="ADAL" clId="{9D00D066-9FCA-4225-9334-C6E640D602EB}" dt="2022-02-03T15:42:51.643" v="104" actId="1076"/>
          <ac:spMkLst>
            <pc:docMk/>
            <pc:sldMk cId="2382089310" sldId="277"/>
            <ac:spMk id="2" creationId="{C616D1C9-9BA5-44A1-A83D-CD06F705B4AD}"/>
          </ac:spMkLst>
        </pc:spChg>
        <pc:spChg chg="mod">
          <ac:chgData name="Ella Bailey" userId="4eed44f5-a98f-4296-bbdc-820dd1ade4de" providerId="ADAL" clId="{9D00D066-9FCA-4225-9334-C6E640D602EB}" dt="2022-02-03T15:42:53.972" v="105" actId="1076"/>
          <ac:spMkLst>
            <pc:docMk/>
            <pc:sldMk cId="2382089310" sldId="277"/>
            <ac:spMk id="3" creationId="{FB2BC0DB-B741-4737-A440-4C34F2066E89}"/>
          </ac:spMkLst>
        </pc:spChg>
        <pc:spChg chg="mod">
          <ac:chgData name="Ella Bailey" userId="4eed44f5-a98f-4296-bbdc-820dd1ade4de" providerId="ADAL" clId="{9D00D066-9FCA-4225-9334-C6E640D602EB}" dt="2022-02-03T15:42:46.282" v="102" actId="27636"/>
          <ac:spMkLst>
            <pc:docMk/>
            <pc:sldMk cId="2382089310" sldId="277"/>
            <ac:spMk id="4" creationId="{954E5BAB-3065-4346-9352-1571A9CCFE1A}"/>
          </ac:spMkLst>
        </pc:spChg>
        <pc:picChg chg="mod">
          <ac:chgData name="Ella Bailey" userId="4eed44f5-a98f-4296-bbdc-820dd1ade4de" providerId="ADAL" clId="{9D00D066-9FCA-4225-9334-C6E640D602EB}" dt="2022-02-03T15:42:49.022" v="103" actId="1076"/>
          <ac:picMkLst>
            <pc:docMk/>
            <pc:sldMk cId="2382089310" sldId="277"/>
            <ac:picMk id="9" creationId="{13456640-EFCE-419B-A13E-ACEE9C8A488B}"/>
          </ac:picMkLst>
        </pc:picChg>
      </pc:sldChg>
      <pc:sldChg chg="modSp mod">
        <pc:chgData name="Ella Bailey" userId="4eed44f5-a98f-4296-bbdc-820dd1ade4de" providerId="ADAL" clId="{9D00D066-9FCA-4225-9334-C6E640D602EB}" dt="2022-02-03T15:41:41.046" v="81" actId="1076"/>
        <pc:sldMkLst>
          <pc:docMk/>
          <pc:sldMk cId="1880835916" sldId="278"/>
        </pc:sldMkLst>
        <pc:spChg chg="mod">
          <ac:chgData name="Ella Bailey" userId="4eed44f5-a98f-4296-bbdc-820dd1ade4de" providerId="ADAL" clId="{9D00D066-9FCA-4225-9334-C6E640D602EB}" dt="2022-02-03T15:41:37.015" v="80" actId="1076"/>
          <ac:spMkLst>
            <pc:docMk/>
            <pc:sldMk cId="1880835916" sldId="278"/>
            <ac:spMk id="2" creationId="{C616D1C9-9BA5-44A1-A83D-CD06F705B4AD}"/>
          </ac:spMkLst>
        </pc:spChg>
        <pc:spChg chg="mod">
          <ac:chgData name="Ella Bailey" userId="4eed44f5-a98f-4296-bbdc-820dd1ade4de" providerId="ADAL" clId="{9D00D066-9FCA-4225-9334-C6E640D602EB}" dt="2022-02-03T15:41:14.724" v="75" actId="1076"/>
          <ac:spMkLst>
            <pc:docMk/>
            <pc:sldMk cId="1880835916" sldId="278"/>
            <ac:spMk id="3" creationId="{FB2BC0DB-B741-4737-A440-4C34F2066E89}"/>
          </ac:spMkLst>
        </pc:spChg>
        <pc:spChg chg="mod">
          <ac:chgData name="Ella Bailey" userId="4eed44f5-a98f-4296-bbdc-820dd1ade4de" providerId="ADAL" clId="{9D00D066-9FCA-4225-9334-C6E640D602EB}" dt="2022-02-03T15:41:41.046" v="81" actId="1076"/>
          <ac:spMkLst>
            <pc:docMk/>
            <pc:sldMk cId="1880835916" sldId="278"/>
            <ac:spMk id="4" creationId="{954E5BAB-3065-4346-9352-1571A9CCFE1A}"/>
          </ac:spMkLst>
        </pc:spChg>
        <pc:picChg chg="mod">
          <ac:chgData name="Ella Bailey" userId="4eed44f5-a98f-4296-bbdc-820dd1ade4de" providerId="ADAL" clId="{9D00D066-9FCA-4225-9334-C6E640D602EB}" dt="2022-02-03T15:41:25.539" v="78" actId="1076"/>
          <ac:picMkLst>
            <pc:docMk/>
            <pc:sldMk cId="1880835916" sldId="278"/>
            <ac:picMk id="11" creationId="{1F3A1171-7F4B-449D-9193-F26E65A82FFC}"/>
          </ac:picMkLst>
        </pc:picChg>
      </pc:sldChg>
    </pc:docChg>
  </pc:docChgLst>
  <pc:docChgLst>
    <pc:chgData name="Joanne Kirton" userId="5805d1f1-35f0-4426-9ee2-e2253294f0fb" providerId="ADAL" clId="{98376C3E-7AD8-4CC6-B378-569520FAEA84}"/>
    <pc:docChg chg="undo custSel modSld modMainMaster">
      <pc:chgData name="Joanne Kirton" userId="5805d1f1-35f0-4426-9ee2-e2253294f0fb" providerId="ADAL" clId="{98376C3E-7AD8-4CC6-B378-569520FAEA84}" dt="2022-02-11T12:32:49.961" v="140" actId="14100"/>
      <pc:docMkLst>
        <pc:docMk/>
      </pc:docMkLst>
      <pc:sldChg chg="modSp mod">
        <pc:chgData name="Joanne Kirton" userId="5805d1f1-35f0-4426-9ee2-e2253294f0fb" providerId="ADAL" clId="{98376C3E-7AD8-4CC6-B378-569520FAEA84}" dt="2022-02-11T12:27:34.149" v="23" actId="1076"/>
        <pc:sldMkLst>
          <pc:docMk/>
          <pc:sldMk cId="1974000325" sldId="265"/>
        </pc:sldMkLst>
        <pc:spChg chg="mod">
          <ac:chgData name="Joanne Kirton" userId="5805d1f1-35f0-4426-9ee2-e2253294f0fb" providerId="ADAL" clId="{98376C3E-7AD8-4CC6-B378-569520FAEA84}" dt="2022-02-11T12:27:34.149" v="23" actId="1076"/>
          <ac:spMkLst>
            <pc:docMk/>
            <pc:sldMk cId="1974000325" sldId="265"/>
            <ac:spMk id="2" creationId="{C616D1C9-9BA5-44A1-A83D-CD06F705B4AD}"/>
          </ac:spMkLst>
        </pc:spChg>
        <pc:picChg chg="mod ord">
          <ac:chgData name="Joanne Kirton" userId="5805d1f1-35f0-4426-9ee2-e2253294f0fb" providerId="ADAL" clId="{98376C3E-7AD8-4CC6-B378-569520FAEA84}" dt="2022-02-11T12:27:11.208" v="18" actId="1076"/>
          <ac:picMkLst>
            <pc:docMk/>
            <pc:sldMk cId="1974000325" sldId="265"/>
            <ac:picMk id="8" creationId="{2EF9F2FC-3381-40C4-A830-C42B579FD661}"/>
          </ac:picMkLst>
        </pc:picChg>
      </pc:sldChg>
      <pc:sldChg chg="modSp mod">
        <pc:chgData name="Joanne Kirton" userId="5805d1f1-35f0-4426-9ee2-e2253294f0fb" providerId="ADAL" clId="{98376C3E-7AD8-4CC6-B378-569520FAEA84}" dt="2022-02-11T12:28:35.550" v="46" actId="1076"/>
        <pc:sldMkLst>
          <pc:docMk/>
          <pc:sldMk cId="3896065181" sldId="266"/>
        </pc:sldMkLst>
        <pc:spChg chg="mod">
          <ac:chgData name="Joanne Kirton" userId="5805d1f1-35f0-4426-9ee2-e2253294f0fb" providerId="ADAL" clId="{98376C3E-7AD8-4CC6-B378-569520FAEA84}" dt="2022-02-11T12:28:32.241" v="45" actId="1076"/>
          <ac:spMkLst>
            <pc:docMk/>
            <pc:sldMk cId="3896065181" sldId="266"/>
            <ac:spMk id="2" creationId="{C616D1C9-9BA5-44A1-A83D-CD06F705B4AD}"/>
          </ac:spMkLst>
        </pc:spChg>
        <pc:spChg chg="mod">
          <ac:chgData name="Joanne Kirton" userId="5805d1f1-35f0-4426-9ee2-e2253294f0fb" providerId="ADAL" clId="{98376C3E-7AD8-4CC6-B378-569520FAEA84}" dt="2022-02-11T12:28:35.550" v="46" actId="1076"/>
          <ac:spMkLst>
            <pc:docMk/>
            <pc:sldMk cId="3896065181" sldId="266"/>
            <ac:spMk id="4" creationId="{954E5BAB-3065-4346-9352-1571A9CCFE1A}"/>
          </ac:spMkLst>
        </pc:spChg>
      </pc:sldChg>
      <pc:sldChg chg="modSp mod">
        <pc:chgData name="Joanne Kirton" userId="5805d1f1-35f0-4426-9ee2-e2253294f0fb" providerId="ADAL" clId="{98376C3E-7AD8-4CC6-B378-569520FAEA84}" dt="2022-02-11T12:29:32.926" v="66" actId="14100"/>
        <pc:sldMkLst>
          <pc:docMk/>
          <pc:sldMk cId="3565395493" sldId="267"/>
        </pc:sldMkLst>
        <pc:spChg chg="mod">
          <ac:chgData name="Joanne Kirton" userId="5805d1f1-35f0-4426-9ee2-e2253294f0fb" providerId="ADAL" clId="{98376C3E-7AD8-4CC6-B378-569520FAEA84}" dt="2022-02-11T12:29:27.513" v="64" actId="1076"/>
          <ac:spMkLst>
            <pc:docMk/>
            <pc:sldMk cId="3565395493" sldId="267"/>
            <ac:spMk id="2" creationId="{C616D1C9-9BA5-44A1-A83D-CD06F705B4AD}"/>
          </ac:spMkLst>
        </pc:spChg>
        <pc:spChg chg="mod">
          <ac:chgData name="Joanne Kirton" userId="5805d1f1-35f0-4426-9ee2-e2253294f0fb" providerId="ADAL" clId="{98376C3E-7AD8-4CC6-B378-569520FAEA84}" dt="2022-02-11T12:29:32.926" v="66" actId="14100"/>
          <ac:spMkLst>
            <pc:docMk/>
            <pc:sldMk cId="3565395493" sldId="267"/>
            <ac:spMk id="4" creationId="{954E5BAB-3065-4346-9352-1571A9CCFE1A}"/>
          </ac:spMkLst>
        </pc:spChg>
        <pc:picChg chg="mod modCrop">
          <ac:chgData name="Joanne Kirton" userId="5805d1f1-35f0-4426-9ee2-e2253294f0fb" providerId="ADAL" clId="{98376C3E-7AD8-4CC6-B378-569520FAEA84}" dt="2022-02-11T12:29:22.416" v="62" actId="1076"/>
          <ac:picMkLst>
            <pc:docMk/>
            <pc:sldMk cId="3565395493" sldId="267"/>
            <ac:picMk id="7" creationId="{4554EB40-F912-492C-A990-E525A74D3B15}"/>
          </ac:picMkLst>
        </pc:picChg>
      </pc:sldChg>
      <pc:sldChg chg="modSp mod">
        <pc:chgData name="Joanne Kirton" userId="5805d1f1-35f0-4426-9ee2-e2253294f0fb" providerId="ADAL" clId="{98376C3E-7AD8-4CC6-B378-569520FAEA84}" dt="2022-02-11T12:32:36.526" v="136" actId="14100"/>
        <pc:sldMkLst>
          <pc:docMk/>
          <pc:sldMk cId="28855369" sldId="269"/>
        </pc:sldMkLst>
        <pc:spChg chg="mod">
          <ac:chgData name="Joanne Kirton" userId="5805d1f1-35f0-4426-9ee2-e2253294f0fb" providerId="ADAL" clId="{98376C3E-7AD8-4CC6-B378-569520FAEA84}" dt="2022-02-11T12:32:33.858" v="135" actId="1076"/>
          <ac:spMkLst>
            <pc:docMk/>
            <pc:sldMk cId="28855369" sldId="269"/>
            <ac:spMk id="2" creationId="{C616D1C9-9BA5-44A1-A83D-CD06F705B4AD}"/>
          </ac:spMkLst>
        </pc:spChg>
        <pc:spChg chg="mod">
          <ac:chgData name="Joanne Kirton" userId="5805d1f1-35f0-4426-9ee2-e2253294f0fb" providerId="ADAL" clId="{98376C3E-7AD8-4CC6-B378-569520FAEA84}" dt="2022-02-11T12:32:36.526" v="136" actId="14100"/>
          <ac:spMkLst>
            <pc:docMk/>
            <pc:sldMk cId="28855369" sldId="269"/>
            <ac:spMk id="4" creationId="{954E5BAB-3065-4346-9352-1571A9CCFE1A}"/>
          </ac:spMkLst>
        </pc:spChg>
        <pc:picChg chg="mod">
          <ac:chgData name="Joanne Kirton" userId="5805d1f1-35f0-4426-9ee2-e2253294f0fb" providerId="ADAL" clId="{98376C3E-7AD8-4CC6-B378-569520FAEA84}" dt="2022-02-11T12:32:31.168" v="134" actId="1076"/>
          <ac:picMkLst>
            <pc:docMk/>
            <pc:sldMk cId="28855369" sldId="269"/>
            <ac:picMk id="3074" creationId="{472A4BD2-5D13-4619-9822-7D5F0CFE1F0B}"/>
          </ac:picMkLst>
        </pc:picChg>
      </pc:sldChg>
      <pc:sldChg chg="modSp mod">
        <pc:chgData name="Joanne Kirton" userId="5805d1f1-35f0-4426-9ee2-e2253294f0fb" providerId="ADAL" clId="{98376C3E-7AD8-4CC6-B378-569520FAEA84}" dt="2022-02-11T12:30:31.414" v="85" actId="1076"/>
        <pc:sldMkLst>
          <pc:docMk/>
          <pc:sldMk cId="23008263" sldId="270"/>
        </pc:sldMkLst>
        <pc:spChg chg="mod">
          <ac:chgData name="Joanne Kirton" userId="5805d1f1-35f0-4426-9ee2-e2253294f0fb" providerId="ADAL" clId="{98376C3E-7AD8-4CC6-B378-569520FAEA84}" dt="2022-02-11T12:30:28.728" v="84" actId="1076"/>
          <ac:spMkLst>
            <pc:docMk/>
            <pc:sldMk cId="23008263" sldId="270"/>
            <ac:spMk id="2" creationId="{C616D1C9-9BA5-44A1-A83D-CD06F705B4AD}"/>
          </ac:spMkLst>
        </pc:spChg>
        <pc:spChg chg="mod">
          <ac:chgData name="Joanne Kirton" userId="5805d1f1-35f0-4426-9ee2-e2253294f0fb" providerId="ADAL" clId="{98376C3E-7AD8-4CC6-B378-569520FAEA84}" dt="2022-02-11T12:30:31.414" v="85" actId="1076"/>
          <ac:spMkLst>
            <pc:docMk/>
            <pc:sldMk cId="23008263" sldId="270"/>
            <ac:spMk id="4" creationId="{954E5BAB-3065-4346-9352-1571A9CCFE1A}"/>
          </ac:spMkLst>
        </pc:spChg>
        <pc:picChg chg="mod">
          <ac:chgData name="Joanne Kirton" userId="5805d1f1-35f0-4426-9ee2-e2253294f0fb" providerId="ADAL" clId="{98376C3E-7AD8-4CC6-B378-569520FAEA84}" dt="2022-02-11T12:30:22.003" v="82" actId="14100"/>
          <ac:picMkLst>
            <pc:docMk/>
            <pc:sldMk cId="23008263" sldId="270"/>
            <ac:picMk id="4098" creationId="{7C9C1D0E-C90D-405B-8BA3-C93487B24DA1}"/>
          </ac:picMkLst>
        </pc:picChg>
      </pc:sldChg>
      <pc:sldChg chg="modSp mod">
        <pc:chgData name="Joanne Kirton" userId="5805d1f1-35f0-4426-9ee2-e2253294f0fb" providerId="ADAL" clId="{98376C3E-7AD8-4CC6-B378-569520FAEA84}" dt="2022-02-11T12:30:59.160" v="97" actId="1076"/>
        <pc:sldMkLst>
          <pc:docMk/>
          <pc:sldMk cId="1530354164" sldId="271"/>
        </pc:sldMkLst>
        <pc:spChg chg="mod">
          <ac:chgData name="Joanne Kirton" userId="5805d1f1-35f0-4426-9ee2-e2253294f0fb" providerId="ADAL" clId="{98376C3E-7AD8-4CC6-B378-569520FAEA84}" dt="2022-02-11T12:30:59.160" v="97" actId="1076"/>
          <ac:spMkLst>
            <pc:docMk/>
            <pc:sldMk cId="1530354164" sldId="271"/>
            <ac:spMk id="2" creationId="{C616D1C9-9BA5-44A1-A83D-CD06F705B4AD}"/>
          </ac:spMkLst>
        </pc:spChg>
        <pc:picChg chg="mod">
          <ac:chgData name="Joanne Kirton" userId="5805d1f1-35f0-4426-9ee2-e2253294f0fb" providerId="ADAL" clId="{98376C3E-7AD8-4CC6-B378-569520FAEA84}" dt="2022-02-11T12:30:53.146" v="94" actId="1076"/>
          <ac:picMkLst>
            <pc:docMk/>
            <pc:sldMk cId="1530354164" sldId="271"/>
            <ac:picMk id="5124" creationId="{45639735-EC5A-4AD0-8408-10DAD4B8E8CD}"/>
          </ac:picMkLst>
        </pc:picChg>
      </pc:sldChg>
      <pc:sldChg chg="modSp mod">
        <pc:chgData name="Joanne Kirton" userId="5805d1f1-35f0-4426-9ee2-e2253294f0fb" providerId="ADAL" clId="{98376C3E-7AD8-4CC6-B378-569520FAEA84}" dt="2022-02-11T12:28:18.511" v="43" actId="27636"/>
        <pc:sldMkLst>
          <pc:docMk/>
          <pc:sldMk cId="2381328396" sldId="272"/>
        </pc:sldMkLst>
        <pc:spChg chg="mod">
          <ac:chgData name="Joanne Kirton" userId="5805d1f1-35f0-4426-9ee2-e2253294f0fb" providerId="ADAL" clId="{98376C3E-7AD8-4CC6-B378-569520FAEA84}" dt="2022-02-11T12:28:12.881" v="39" actId="1076"/>
          <ac:spMkLst>
            <pc:docMk/>
            <pc:sldMk cId="2381328396" sldId="272"/>
            <ac:spMk id="2" creationId="{C616D1C9-9BA5-44A1-A83D-CD06F705B4AD}"/>
          </ac:spMkLst>
        </pc:spChg>
        <pc:spChg chg="mod">
          <ac:chgData name="Joanne Kirton" userId="5805d1f1-35f0-4426-9ee2-e2253294f0fb" providerId="ADAL" clId="{98376C3E-7AD8-4CC6-B378-569520FAEA84}" dt="2022-02-11T12:28:18.511" v="43" actId="27636"/>
          <ac:spMkLst>
            <pc:docMk/>
            <pc:sldMk cId="2381328396" sldId="272"/>
            <ac:spMk id="4" creationId="{954E5BAB-3065-4346-9352-1571A9CCFE1A}"/>
          </ac:spMkLst>
        </pc:spChg>
        <pc:picChg chg="mod">
          <ac:chgData name="Joanne Kirton" userId="5805d1f1-35f0-4426-9ee2-e2253294f0fb" providerId="ADAL" clId="{98376C3E-7AD8-4CC6-B378-569520FAEA84}" dt="2022-02-11T12:28:07.385" v="38" actId="1076"/>
          <ac:picMkLst>
            <pc:docMk/>
            <pc:sldMk cId="2381328396" sldId="272"/>
            <ac:picMk id="9" creationId="{2D8EEF3A-834A-48EB-80E2-3AAEA5328F72}"/>
          </ac:picMkLst>
        </pc:picChg>
      </pc:sldChg>
      <pc:sldChg chg="modSp mod">
        <pc:chgData name="Joanne Kirton" userId="5805d1f1-35f0-4426-9ee2-e2253294f0fb" providerId="ADAL" clId="{98376C3E-7AD8-4CC6-B378-569520FAEA84}" dt="2022-02-11T12:29:07.233" v="58" actId="1076"/>
        <pc:sldMkLst>
          <pc:docMk/>
          <pc:sldMk cId="1469405805" sldId="273"/>
        </pc:sldMkLst>
        <pc:spChg chg="mod">
          <ac:chgData name="Joanne Kirton" userId="5805d1f1-35f0-4426-9ee2-e2253294f0fb" providerId="ADAL" clId="{98376C3E-7AD8-4CC6-B378-569520FAEA84}" dt="2022-02-11T12:29:07.233" v="58" actId="1076"/>
          <ac:spMkLst>
            <pc:docMk/>
            <pc:sldMk cId="1469405805" sldId="273"/>
            <ac:spMk id="2" creationId="{C616D1C9-9BA5-44A1-A83D-CD06F705B4AD}"/>
          </ac:spMkLst>
        </pc:spChg>
        <pc:spChg chg="mod">
          <ac:chgData name="Joanne Kirton" userId="5805d1f1-35f0-4426-9ee2-e2253294f0fb" providerId="ADAL" clId="{98376C3E-7AD8-4CC6-B378-569520FAEA84}" dt="2022-02-11T12:29:01.728" v="57" actId="1076"/>
          <ac:spMkLst>
            <pc:docMk/>
            <pc:sldMk cId="1469405805" sldId="273"/>
            <ac:spMk id="3" creationId="{FB2BC0DB-B741-4737-A440-4C34F2066E89}"/>
          </ac:spMkLst>
        </pc:spChg>
        <pc:spChg chg="mod">
          <ac:chgData name="Joanne Kirton" userId="5805d1f1-35f0-4426-9ee2-e2253294f0fb" providerId="ADAL" clId="{98376C3E-7AD8-4CC6-B378-569520FAEA84}" dt="2022-02-11T12:28:58.469" v="56" actId="27636"/>
          <ac:spMkLst>
            <pc:docMk/>
            <pc:sldMk cId="1469405805" sldId="273"/>
            <ac:spMk id="4" creationId="{954E5BAB-3065-4346-9352-1571A9CCFE1A}"/>
          </ac:spMkLst>
        </pc:spChg>
      </pc:sldChg>
      <pc:sldChg chg="modSp mod">
        <pc:chgData name="Joanne Kirton" userId="5805d1f1-35f0-4426-9ee2-e2253294f0fb" providerId="ADAL" clId="{98376C3E-7AD8-4CC6-B378-569520FAEA84}" dt="2022-02-11T12:32:22.379" v="131" actId="27636"/>
        <pc:sldMkLst>
          <pc:docMk/>
          <pc:sldMk cId="647028201" sldId="274"/>
        </pc:sldMkLst>
        <pc:spChg chg="mod">
          <ac:chgData name="Joanne Kirton" userId="5805d1f1-35f0-4426-9ee2-e2253294f0fb" providerId="ADAL" clId="{98376C3E-7AD8-4CC6-B378-569520FAEA84}" dt="2022-02-11T12:29:59.520" v="76" actId="1076"/>
          <ac:spMkLst>
            <pc:docMk/>
            <pc:sldMk cId="647028201" sldId="274"/>
            <ac:spMk id="2" creationId="{C616D1C9-9BA5-44A1-A83D-CD06F705B4AD}"/>
          </ac:spMkLst>
        </pc:spChg>
        <pc:spChg chg="mod">
          <ac:chgData name="Joanne Kirton" userId="5805d1f1-35f0-4426-9ee2-e2253294f0fb" providerId="ADAL" clId="{98376C3E-7AD8-4CC6-B378-569520FAEA84}" dt="2022-02-11T12:30:10.899" v="80" actId="1076"/>
          <ac:spMkLst>
            <pc:docMk/>
            <pc:sldMk cId="647028201" sldId="274"/>
            <ac:spMk id="3" creationId="{FB2BC0DB-B741-4737-A440-4C34F2066E89}"/>
          </ac:spMkLst>
        </pc:spChg>
        <pc:spChg chg="mod">
          <ac:chgData name="Joanne Kirton" userId="5805d1f1-35f0-4426-9ee2-e2253294f0fb" providerId="ADAL" clId="{98376C3E-7AD8-4CC6-B378-569520FAEA84}" dt="2022-02-11T12:32:22.379" v="131" actId="27636"/>
          <ac:spMkLst>
            <pc:docMk/>
            <pc:sldMk cId="647028201" sldId="274"/>
            <ac:spMk id="4" creationId="{954E5BAB-3065-4346-9352-1571A9CCFE1A}"/>
          </ac:spMkLst>
        </pc:spChg>
        <pc:picChg chg="mod">
          <ac:chgData name="Joanne Kirton" userId="5805d1f1-35f0-4426-9ee2-e2253294f0fb" providerId="ADAL" clId="{98376C3E-7AD8-4CC6-B378-569520FAEA84}" dt="2022-02-11T12:29:40.060" v="67" actId="1076"/>
          <ac:picMkLst>
            <pc:docMk/>
            <pc:sldMk cId="647028201" sldId="274"/>
            <ac:picMk id="9" creationId="{065933D5-8A87-41AB-BC8C-4BC4372CD9FC}"/>
          </ac:picMkLst>
        </pc:picChg>
      </pc:sldChg>
      <pc:sldChg chg="modSp mod">
        <pc:chgData name="Joanne Kirton" userId="5805d1f1-35f0-4426-9ee2-e2253294f0fb" providerId="ADAL" clId="{98376C3E-7AD8-4CC6-B378-569520FAEA84}" dt="2022-02-11T12:32:12.026" v="119" actId="27636"/>
        <pc:sldMkLst>
          <pc:docMk/>
          <pc:sldMk cId="2732478437" sldId="276"/>
        </pc:sldMkLst>
        <pc:spChg chg="mod">
          <ac:chgData name="Joanne Kirton" userId="5805d1f1-35f0-4426-9ee2-e2253294f0fb" providerId="ADAL" clId="{98376C3E-7AD8-4CC6-B378-569520FAEA84}" dt="2022-02-11T12:30:45.580" v="93" actId="1076"/>
          <ac:spMkLst>
            <pc:docMk/>
            <pc:sldMk cId="2732478437" sldId="276"/>
            <ac:spMk id="2" creationId="{C616D1C9-9BA5-44A1-A83D-CD06F705B4AD}"/>
          </ac:spMkLst>
        </pc:spChg>
        <pc:spChg chg="mod">
          <ac:chgData name="Joanne Kirton" userId="5805d1f1-35f0-4426-9ee2-e2253294f0fb" providerId="ADAL" clId="{98376C3E-7AD8-4CC6-B378-569520FAEA84}" dt="2022-02-11T12:32:12.026" v="119" actId="27636"/>
          <ac:spMkLst>
            <pc:docMk/>
            <pc:sldMk cId="2732478437" sldId="276"/>
            <ac:spMk id="4" creationId="{954E5BAB-3065-4346-9352-1571A9CCFE1A}"/>
          </ac:spMkLst>
        </pc:spChg>
      </pc:sldChg>
      <pc:sldChg chg="modSp mod">
        <pc:chgData name="Joanne Kirton" userId="5805d1f1-35f0-4426-9ee2-e2253294f0fb" providerId="ADAL" clId="{98376C3E-7AD8-4CC6-B378-569520FAEA84}" dt="2022-02-11T12:31:59.482" v="112" actId="14100"/>
        <pc:sldMkLst>
          <pc:docMk/>
          <pc:sldMk cId="2382089310" sldId="277"/>
        </pc:sldMkLst>
        <pc:spChg chg="mod">
          <ac:chgData name="Joanne Kirton" userId="5805d1f1-35f0-4426-9ee2-e2253294f0fb" providerId="ADAL" clId="{98376C3E-7AD8-4CC6-B378-569520FAEA84}" dt="2022-02-11T12:31:56.042" v="111" actId="1076"/>
          <ac:spMkLst>
            <pc:docMk/>
            <pc:sldMk cId="2382089310" sldId="277"/>
            <ac:spMk id="2" creationId="{C616D1C9-9BA5-44A1-A83D-CD06F705B4AD}"/>
          </ac:spMkLst>
        </pc:spChg>
        <pc:spChg chg="mod">
          <ac:chgData name="Joanne Kirton" userId="5805d1f1-35f0-4426-9ee2-e2253294f0fb" providerId="ADAL" clId="{98376C3E-7AD8-4CC6-B378-569520FAEA84}" dt="2022-02-11T12:31:59.482" v="112" actId="14100"/>
          <ac:spMkLst>
            <pc:docMk/>
            <pc:sldMk cId="2382089310" sldId="277"/>
            <ac:spMk id="4" creationId="{954E5BAB-3065-4346-9352-1571A9CCFE1A}"/>
          </ac:spMkLst>
        </pc:spChg>
        <pc:picChg chg="mod">
          <ac:chgData name="Joanne Kirton" userId="5805d1f1-35f0-4426-9ee2-e2253294f0fb" providerId="ADAL" clId="{98376C3E-7AD8-4CC6-B378-569520FAEA84}" dt="2022-02-11T12:31:46.066" v="110" actId="732"/>
          <ac:picMkLst>
            <pc:docMk/>
            <pc:sldMk cId="2382089310" sldId="277"/>
            <ac:picMk id="9" creationId="{13456640-EFCE-419B-A13E-ACEE9C8A488B}"/>
          </ac:picMkLst>
        </pc:picChg>
      </pc:sldChg>
      <pc:sldChg chg="modSp mod">
        <pc:chgData name="Joanne Kirton" userId="5805d1f1-35f0-4426-9ee2-e2253294f0fb" providerId="ADAL" clId="{98376C3E-7AD8-4CC6-B378-569520FAEA84}" dt="2022-02-11T12:32:49.961" v="140" actId="14100"/>
        <pc:sldMkLst>
          <pc:docMk/>
          <pc:sldMk cId="1880835916" sldId="278"/>
        </pc:sldMkLst>
        <pc:spChg chg="mod">
          <ac:chgData name="Joanne Kirton" userId="5805d1f1-35f0-4426-9ee2-e2253294f0fb" providerId="ADAL" clId="{98376C3E-7AD8-4CC6-B378-569520FAEA84}" dt="2022-02-11T12:32:46.819" v="139" actId="1076"/>
          <ac:spMkLst>
            <pc:docMk/>
            <pc:sldMk cId="1880835916" sldId="278"/>
            <ac:spMk id="2" creationId="{C616D1C9-9BA5-44A1-A83D-CD06F705B4AD}"/>
          </ac:spMkLst>
        </pc:spChg>
        <pc:spChg chg="mod">
          <ac:chgData name="Joanne Kirton" userId="5805d1f1-35f0-4426-9ee2-e2253294f0fb" providerId="ADAL" clId="{98376C3E-7AD8-4CC6-B378-569520FAEA84}" dt="2022-02-11T12:32:49.961" v="140" actId="14100"/>
          <ac:spMkLst>
            <pc:docMk/>
            <pc:sldMk cId="1880835916" sldId="278"/>
            <ac:spMk id="4" creationId="{954E5BAB-3065-4346-9352-1571A9CCFE1A}"/>
          </ac:spMkLst>
        </pc:spChg>
        <pc:picChg chg="mod">
          <ac:chgData name="Joanne Kirton" userId="5805d1f1-35f0-4426-9ee2-e2253294f0fb" providerId="ADAL" clId="{98376C3E-7AD8-4CC6-B378-569520FAEA84}" dt="2022-02-11T12:32:43.133" v="138" actId="1076"/>
          <ac:picMkLst>
            <pc:docMk/>
            <pc:sldMk cId="1880835916" sldId="278"/>
            <ac:picMk id="11" creationId="{1F3A1171-7F4B-449D-9193-F26E65A82FFC}"/>
          </ac:picMkLst>
        </pc:picChg>
      </pc:sldChg>
      <pc:sldChg chg="addSp delSp modSp mod setBg">
        <pc:chgData name="Joanne Kirton" userId="5805d1f1-35f0-4426-9ee2-e2253294f0fb" providerId="ADAL" clId="{98376C3E-7AD8-4CC6-B378-569520FAEA84}" dt="2022-02-11T12:26:47.146" v="12"/>
        <pc:sldMkLst>
          <pc:docMk/>
          <pc:sldMk cId="994250692" sldId="280"/>
        </pc:sldMkLst>
        <pc:spChg chg="mod">
          <ac:chgData name="Joanne Kirton" userId="5805d1f1-35f0-4426-9ee2-e2253294f0fb" providerId="ADAL" clId="{98376C3E-7AD8-4CC6-B378-569520FAEA84}" dt="2022-02-11T12:26:28.734" v="7" actId="1076"/>
          <ac:spMkLst>
            <pc:docMk/>
            <pc:sldMk cId="994250692" sldId="280"/>
            <ac:spMk id="2" creationId="{165B37CD-7368-44A0-8E10-8C968A94F584}"/>
          </ac:spMkLst>
        </pc:spChg>
        <pc:spChg chg="mod">
          <ac:chgData name="Joanne Kirton" userId="5805d1f1-35f0-4426-9ee2-e2253294f0fb" providerId="ADAL" clId="{98376C3E-7AD8-4CC6-B378-569520FAEA84}" dt="2022-02-11T12:26:32.681" v="8" actId="1076"/>
          <ac:spMkLst>
            <pc:docMk/>
            <pc:sldMk cId="994250692" sldId="280"/>
            <ac:spMk id="3" creationId="{B734AE4D-C0D8-4EBA-95E7-ABBB565888AA}"/>
          </ac:spMkLst>
        </pc:spChg>
        <pc:picChg chg="add del mod">
          <ac:chgData name="Joanne Kirton" userId="5805d1f1-35f0-4426-9ee2-e2253294f0fb" providerId="ADAL" clId="{98376C3E-7AD8-4CC6-B378-569520FAEA84}" dt="2022-02-11T12:26:42.450" v="11" actId="1076"/>
          <ac:picMkLst>
            <pc:docMk/>
            <pc:sldMk cId="994250692" sldId="280"/>
            <ac:picMk id="4" creationId="{C42B3675-9A23-4769-83EC-64D7045D811E}"/>
          </ac:picMkLst>
        </pc:picChg>
      </pc:sldChg>
      <pc:sldMasterChg chg="setBg modSldLayout">
        <pc:chgData name="Joanne Kirton" userId="5805d1f1-35f0-4426-9ee2-e2253294f0fb" providerId="ADAL" clId="{98376C3E-7AD8-4CC6-B378-569520FAEA84}" dt="2022-02-11T12:26:47.146" v="12"/>
        <pc:sldMasterMkLst>
          <pc:docMk/>
          <pc:sldMasterMk cId="253621350" sldId="2147483648"/>
        </pc:sldMasterMkLst>
        <pc:sldLayoutChg chg="setBg">
          <pc:chgData name="Joanne Kirton" userId="5805d1f1-35f0-4426-9ee2-e2253294f0fb" providerId="ADAL" clId="{98376C3E-7AD8-4CC6-B378-569520FAEA84}" dt="2022-02-11T12:26:47.146" v="12"/>
          <pc:sldLayoutMkLst>
            <pc:docMk/>
            <pc:sldMasterMk cId="253621350" sldId="2147483648"/>
            <pc:sldLayoutMk cId="3443271366" sldId="2147483649"/>
          </pc:sldLayoutMkLst>
        </pc:sldLayoutChg>
        <pc:sldLayoutChg chg="setBg">
          <pc:chgData name="Joanne Kirton" userId="5805d1f1-35f0-4426-9ee2-e2253294f0fb" providerId="ADAL" clId="{98376C3E-7AD8-4CC6-B378-569520FAEA84}" dt="2022-02-11T12:26:47.146" v="12"/>
          <pc:sldLayoutMkLst>
            <pc:docMk/>
            <pc:sldMasterMk cId="253621350" sldId="2147483648"/>
            <pc:sldLayoutMk cId="1021124986" sldId="2147483650"/>
          </pc:sldLayoutMkLst>
        </pc:sldLayoutChg>
        <pc:sldLayoutChg chg="setBg">
          <pc:chgData name="Joanne Kirton" userId="5805d1f1-35f0-4426-9ee2-e2253294f0fb" providerId="ADAL" clId="{98376C3E-7AD8-4CC6-B378-569520FAEA84}" dt="2022-02-11T12:26:47.146" v="12"/>
          <pc:sldLayoutMkLst>
            <pc:docMk/>
            <pc:sldMasterMk cId="253621350" sldId="2147483648"/>
            <pc:sldLayoutMk cId="2912058638" sldId="2147483651"/>
          </pc:sldLayoutMkLst>
        </pc:sldLayoutChg>
        <pc:sldLayoutChg chg="setBg">
          <pc:chgData name="Joanne Kirton" userId="5805d1f1-35f0-4426-9ee2-e2253294f0fb" providerId="ADAL" clId="{98376C3E-7AD8-4CC6-B378-569520FAEA84}" dt="2022-02-11T12:26:47.146" v="12"/>
          <pc:sldLayoutMkLst>
            <pc:docMk/>
            <pc:sldMasterMk cId="253621350" sldId="2147483648"/>
            <pc:sldLayoutMk cId="2939987450" sldId="2147483652"/>
          </pc:sldLayoutMkLst>
        </pc:sldLayoutChg>
        <pc:sldLayoutChg chg="setBg">
          <pc:chgData name="Joanne Kirton" userId="5805d1f1-35f0-4426-9ee2-e2253294f0fb" providerId="ADAL" clId="{98376C3E-7AD8-4CC6-B378-569520FAEA84}" dt="2022-02-11T12:26:47.146" v="12"/>
          <pc:sldLayoutMkLst>
            <pc:docMk/>
            <pc:sldMasterMk cId="253621350" sldId="2147483648"/>
            <pc:sldLayoutMk cId="776486732" sldId="2147483653"/>
          </pc:sldLayoutMkLst>
        </pc:sldLayoutChg>
        <pc:sldLayoutChg chg="setBg">
          <pc:chgData name="Joanne Kirton" userId="5805d1f1-35f0-4426-9ee2-e2253294f0fb" providerId="ADAL" clId="{98376C3E-7AD8-4CC6-B378-569520FAEA84}" dt="2022-02-11T12:26:47.146" v="12"/>
          <pc:sldLayoutMkLst>
            <pc:docMk/>
            <pc:sldMasterMk cId="253621350" sldId="2147483648"/>
            <pc:sldLayoutMk cId="694972973" sldId="2147483654"/>
          </pc:sldLayoutMkLst>
        </pc:sldLayoutChg>
        <pc:sldLayoutChg chg="setBg">
          <pc:chgData name="Joanne Kirton" userId="5805d1f1-35f0-4426-9ee2-e2253294f0fb" providerId="ADAL" clId="{98376C3E-7AD8-4CC6-B378-569520FAEA84}" dt="2022-02-11T12:26:47.146" v="12"/>
          <pc:sldLayoutMkLst>
            <pc:docMk/>
            <pc:sldMasterMk cId="253621350" sldId="2147483648"/>
            <pc:sldLayoutMk cId="1008852303" sldId="2147483655"/>
          </pc:sldLayoutMkLst>
        </pc:sldLayoutChg>
        <pc:sldLayoutChg chg="setBg">
          <pc:chgData name="Joanne Kirton" userId="5805d1f1-35f0-4426-9ee2-e2253294f0fb" providerId="ADAL" clId="{98376C3E-7AD8-4CC6-B378-569520FAEA84}" dt="2022-02-11T12:26:47.146" v="12"/>
          <pc:sldLayoutMkLst>
            <pc:docMk/>
            <pc:sldMasterMk cId="253621350" sldId="2147483648"/>
            <pc:sldLayoutMk cId="2147327601" sldId="2147483656"/>
          </pc:sldLayoutMkLst>
        </pc:sldLayoutChg>
        <pc:sldLayoutChg chg="setBg">
          <pc:chgData name="Joanne Kirton" userId="5805d1f1-35f0-4426-9ee2-e2253294f0fb" providerId="ADAL" clId="{98376C3E-7AD8-4CC6-B378-569520FAEA84}" dt="2022-02-11T12:26:47.146" v="12"/>
          <pc:sldLayoutMkLst>
            <pc:docMk/>
            <pc:sldMasterMk cId="253621350" sldId="2147483648"/>
            <pc:sldLayoutMk cId="3436224297" sldId="2147483657"/>
          </pc:sldLayoutMkLst>
        </pc:sldLayoutChg>
        <pc:sldLayoutChg chg="setBg">
          <pc:chgData name="Joanne Kirton" userId="5805d1f1-35f0-4426-9ee2-e2253294f0fb" providerId="ADAL" clId="{98376C3E-7AD8-4CC6-B378-569520FAEA84}" dt="2022-02-11T12:26:47.146" v="12"/>
          <pc:sldLayoutMkLst>
            <pc:docMk/>
            <pc:sldMasterMk cId="253621350" sldId="2147483648"/>
            <pc:sldLayoutMk cId="3220550740" sldId="2147483658"/>
          </pc:sldLayoutMkLst>
        </pc:sldLayoutChg>
        <pc:sldLayoutChg chg="setBg">
          <pc:chgData name="Joanne Kirton" userId="5805d1f1-35f0-4426-9ee2-e2253294f0fb" providerId="ADAL" clId="{98376C3E-7AD8-4CC6-B378-569520FAEA84}" dt="2022-02-11T12:26:47.146" v="12"/>
          <pc:sldLayoutMkLst>
            <pc:docMk/>
            <pc:sldMasterMk cId="253621350" sldId="2147483648"/>
            <pc:sldLayoutMk cId="2915577309" sldId="2147483659"/>
          </pc:sldLayoutMkLst>
        </pc:sldLayoutChg>
      </pc:sldMasterChg>
    </pc:docChg>
  </pc:docChgLst>
  <pc:docChgLst>
    <pc:chgData name="Rachel Arbury" userId="S::rachelarbury@archaeologyuk.org::490480b9-8403-4715-ab17-fc05d60d5b0b" providerId="AD" clId="Web-{F1AACBE8-81CF-CA39-65C8-F9378DFF84AC}"/>
    <pc:docChg chg="modSld">
      <pc:chgData name="Rachel Arbury" userId="S::rachelarbury@archaeologyuk.org::490480b9-8403-4715-ab17-fc05d60d5b0b" providerId="AD" clId="Web-{F1AACBE8-81CF-CA39-65C8-F9378DFF84AC}" dt="2022-02-14T15:26:31.047" v="69" actId="20577"/>
      <pc:docMkLst>
        <pc:docMk/>
      </pc:docMkLst>
      <pc:sldChg chg="modSp">
        <pc:chgData name="Rachel Arbury" userId="S::rachelarbury@archaeologyuk.org::490480b9-8403-4715-ab17-fc05d60d5b0b" providerId="AD" clId="Web-{F1AACBE8-81CF-CA39-65C8-F9378DFF84AC}" dt="2022-02-14T15:24:24.888" v="41" actId="1076"/>
        <pc:sldMkLst>
          <pc:docMk/>
          <pc:sldMk cId="28855369" sldId="269"/>
        </pc:sldMkLst>
        <pc:spChg chg="mod">
          <ac:chgData name="Rachel Arbury" userId="S::rachelarbury@archaeologyuk.org::490480b9-8403-4715-ab17-fc05d60d5b0b" providerId="AD" clId="Web-{F1AACBE8-81CF-CA39-65C8-F9378DFF84AC}" dt="2022-02-14T15:24:24.888" v="41" actId="1076"/>
          <ac:spMkLst>
            <pc:docMk/>
            <pc:sldMk cId="28855369" sldId="269"/>
            <ac:spMk id="4" creationId="{954E5BAB-3065-4346-9352-1571A9CCFE1A}"/>
          </ac:spMkLst>
        </pc:spChg>
      </pc:sldChg>
      <pc:sldChg chg="modSp">
        <pc:chgData name="Rachel Arbury" userId="S::rachelarbury@archaeologyuk.org::490480b9-8403-4715-ab17-fc05d60d5b0b" providerId="AD" clId="Web-{F1AACBE8-81CF-CA39-65C8-F9378DFF84AC}" dt="2022-02-14T15:22:02.462" v="6" actId="14100"/>
        <pc:sldMkLst>
          <pc:docMk/>
          <pc:sldMk cId="2381328396" sldId="272"/>
        </pc:sldMkLst>
        <pc:spChg chg="mod">
          <ac:chgData name="Rachel Arbury" userId="S::rachelarbury@archaeologyuk.org::490480b9-8403-4715-ab17-fc05d60d5b0b" providerId="AD" clId="Web-{F1AACBE8-81CF-CA39-65C8-F9378DFF84AC}" dt="2022-02-14T15:22:02.462" v="6" actId="14100"/>
          <ac:spMkLst>
            <pc:docMk/>
            <pc:sldMk cId="2381328396" sldId="272"/>
            <ac:spMk id="4" creationId="{954E5BAB-3065-4346-9352-1571A9CCFE1A}"/>
          </ac:spMkLst>
        </pc:spChg>
      </pc:sldChg>
      <pc:sldChg chg="modSp">
        <pc:chgData name="Rachel Arbury" userId="S::rachelarbury@archaeologyuk.org::490480b9-8403-4715-ab17-fc05d60d5b0b" providerId="AD" clId="Web-{F1AACBE8-81CF-CA39-65C8-F9378DFF84AC}" dt="2022-02-14T15:26:31.047" v="69" actId="20577"/>
        <pc:sldMkLst>
          <pc:docMk/>
          <pc:sldMk cId="1469405805" sldId="273"/>
        </pc:sldMkLst>
        <pc:spChg chg="mod">
          <ac:chgData name="Rachel Arbury" userId="S::rachelarbury@archaeologyuk.org::490480b9-8403-4715-ab17-fc05d60d5b0b" providerId="AD" clId="Web-{F1AACBE8-81CF-CA39-65C8-F9378DFF84AC}" dt="2022-02-14T15:26:31.047" v="69" actId="20577"/>
          <ac:spMkLst>
            <pc:docMk/>
            <pc:sldMk cId="1469405805" sldId="273"/>
            <ac:spMk id="4" creationId="{954E5BAB-3065-4346-9352-1571A9CCFE1A}"/>
          </ac:spMkLst>
        </pc:spChg>
      </pc:sldChg>
      <pc:sldChg chg="modSp">
        <pc:chgData name="Rachel Arbury" userId="S::rachelarbury@archaeologyuk.org::490480b9-8403-4715-ab17-fc05d60d5b0b" providerId="AD" clId="Web-{F1AACBE8-81CF-CA39-65C8-F9378DFF84AC}" dt="2022-02-14T15:25:44.905" v="57" actId="20577"/>
        <pc:sldMkLst>
          <pc:docMk/>
          <pc:sldMk cId="647028201" sldId="274"/>
        </pc:sldMkLst>
        <pc:spChg chg="mod">
          <ac:chgData name="Rachel Arbury" userId="S::rachelarbury@archaeologyuk.org::490480b9-8403-4715-ab17-fc05d60d5b0b" providerId="AD" clId="Web-{F1AACBE8-81CF-CA39-65C8-F9378DFF84AC}" dt="2022-02-14T15:25:44.905" v="57" actId="20577"/>
          <ac:spMkLst>
            <pc:docMk/>
            <pc:sldMk cId="647028201" sldId="274"/>
            <ac:spMk id="4" creationId="{954E5BAB-3065-4346-9352-1571A9CCFE1A}"/>
          </ac:spMkLst>
        </pc:spChg>
      </pc:sldChg>
      <pc:sldChg chg="modSp">
        <pc:chgData name="Rachel Arbury" userId="S::rachelarbury@archaeologyuk.org::490480b9-8403-4715-ab17-fc05d60d5b0b" providerId="AD" clId="Web-{F1AACBE8-81CF-CA39-65C8-F9378DFF84AC}" dt="2022-02-14T15:25:32.343" v="53" actId="20577"/>
        <pc:sldMkLst>
          <pc:docMk/>
          <pc:sldMk cId="2732478437" sldId="276"/>
        </pc:sldMkLst>
        <pc:spChg chg="mod">
          <ac:chgData name="Rachel Arbury" userId="S::rachelarbury@archaeologyuk.org::490480b9-8403-4715-ab17-fc05d60d5b0b" providerId="AD" clId="Web-{F1AACBE8-81CF-CA39-65C8-F9378DFF84AC}" dt="2022-02-14T15:25:32.343" v="53" actId="20577"/>
          <ac:spMkLst>
            <pc:docMk/>
            <pc:sldMk cId="2732478437" sldId="276"/>
            <ac:spMk id="4" creationId="{954E5BAB-3065-4346-9352-1571A9CCFE1A}"/>
          </ac:spMkLst>
        </pc:spChg>
      </pc:sldChg>
      <pc:sldChg chg="modSp">
        <pc:chgData name="Rachel Arbury" userId="S::rachelarbury@archaeologyuk.org::490480b9-8403-4715-ab17-fc05d60d5b0b" providerId="AD" clId="Web-{F1AACBE8-81CF-CA39-65C8-F9378DFF84AC}" dt="2022-02-14T15:25:22.342" v="50" actId="20577"/>
        <pc:sldMkLst>
          <pc:docMk/>
          <pc:sldMk cId="2382089310" sldId="277"/>
        </pc:sldMkLst>
        <pc:spChg chg="mod">
          <ac:chgData name="Rachel Arbury" userId="S::rachelarbury@archaeologyuk.org::490480b9-8403-4715-ab17-fc05d60d5b0b" providerId="AD" clId="Web-{F1AACBE8-81CF-CA39-65C8-F9378DFF84AC}" dt="2022-02-14T15:25:22.342" v="50" actId="20577"/>
          <ac:spMkLst>
            <pc:docMk/>
            <pc:sldMk cId="2382089310" sldId="277"/>
            <ac:spMk id="4" creationId="{954E5BAB-3065-4346-9352-1571A9CCFE1A}"/>
          </ac:spMkLst>
        </pc:spChg>
      </pc:sldChg>
      <pc:sldChg chg="modSp">
        <pc:chgData name="Rachel Arbury" userId="S::rachelarbury@archaeologyuk.org::490480b9-8403-4715-ab17-fc05d60d5b0b" providerId="AD" clId="Web-{F1AACBE8-81CF-CA39-65C8-F9378DFF84AC}" dt="2022-02-14T15:25:05.732" v="47" actId="20577"/>
        <pc:sldMkLst>
          <pc:docMk/>
          <pc:sldMk cId="1880835916" sldId="278"/>
        </pc:sldMkLst>
        <pc:spChg chg="mod">
          <ac:chgData name="Rachel Arbury" userId="S::rachelarbury@archaeologyuk.org::490480b9-8403-4715-ab17-fc05d60d5b0b" providerId="AD" clId="Web-{F1AACBE8-81CF-CA39-65C8-F9378DFF84AC}" dt="2022-02-14T15:25:05.732" v="47" actId="20577"/>
          <ac:spMkLst>
            <pc:docMk/>
            <pc:sldMk cId="1880835916" sldId="278"/>
            <ac:spMk id="4" creationId="{954E5BAB-3065-4346-9352-1571A9CCFE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1E7F-0241-4A60-BAF5-456D39703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78E53-87C7-406C-B9A2-B7E3CBB21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052A8-C977-453A-AB5F-797355F0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E462-AE81-42B9-889A-67C07086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49C44-BA97-4354-BE6E-0B3236A2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7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FF94-E1D3-4DC1-93C1-CEE933EC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A0903-CFE3-4573-A8A3-55DC2820F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B3F9A-0166-4E14-B7DD-B3340FBE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B8B10-0B27-468B-8A83-0A814940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41B06-9B45-41E7-81C1-143AEE8A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5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A4C19-9C58-4553-8C61-15440C064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58BA2-A398-4C85-9401-5609204E1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424C-47B0-4127-96D2-F8D41DEC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FAB27-D524-4311-AD5B-B415E695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DC71F-0693-482F-8D83-3EA1B17E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7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2D27-E5F3-4CDF-84F3-41E6623F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7A4BA-E15D-40F5-831A-3981E09E3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41D8E-0265-46D8-9F8C-5EEB6169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7E429-DCC8-48DA-8FD9-9522144F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36D8-E248-4A33-9594-9612C343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2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8A05-CE08-4253-AC00-20CE78EF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93335-BE47-4FE9-8578-BD6871A8A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1E5B4-8C2C-4A6E-9248-114A7520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BAEC-CCF4-4D40-B2A0-B1C915F0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FD0A-4499-4F98-8EE7-24331CA9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5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66EA-D8E8-4560-AB50-7F326D1B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6148A-0C8E-4161-A268-4724CDED1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00D33-8F13-4698-91F1-EF1BA04C6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C8CC2-06AC-4CE7-B35B-FB8B2F25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F2813-10FE-4419-ACF3-F7B91679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6794B-B2B6-4E85-8929-D6E451D7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98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BA05-53F1-48BD-965F-45008DA9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831C9-0CDD-4DDE-ABA3-DF361B3B2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AF100-1B37-432C-B7FE-F4BD7A6CD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AD851-C574-4E7F-8023-E9A3E9907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45E98-8293-4618-9A9B-2F5E1DA3D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B723A-4093-405E-9DD4-CB8D4B63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63585-7BED-45EB-A03D-AA550105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88AEB-EAEE-4737-8341-D96CA939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8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4A9E-1607-44CA-A35D-F76BAFF3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740B0-A40F-4BE4-BBC1-574D509B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8FE7E-177A-41A5-8DF3-AE5CB2FB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48C40-6CC5-4396-9FAF-4CC7C1A9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D66AF-CB1A-4F4A-9E71-1D6C2D32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80444-DE2C-418D-B6A7-030FF4B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8B0E-CA15-4C00-A093-D1C56F7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5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9D96-4FB1-4616-BB80-B05D557F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161E7-2CFE-4CE7-8617-EE847A9B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367A6-A5BD-40FD-B273-6AD578066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6E4B9-97DD-4136-A455-621477C4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BCC15-D25B-4E1C-9BA2-71BE814B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9F34C-72A5-4D30-A66B-CC9E4D26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2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DA1F-01D0-48FD-A928-251C942B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7596A-E483-4E4F-81F1-C2E47F1BB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67D68-BE1E-4E0A-A9B1-141E9C4C3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0683F-4487-41C3-886E-7BDFB70D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D5AA2-CD5E-4B54-ADE8-EA5A789B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10F19-DF49-4CED-9FC4-D321E1DC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2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1D280-C174-4546-9A31-881101B3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F506-C15B-4210-8DCA-61C4983A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BD330-CD53-4DB0-B07E-B466AED1E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50B8-99BE-4384-825C-62CF02F7F69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7EB99-8ACC-4371-A41C-136B176BB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20EC2-4CCD-4539-A666-BD2F3BFF5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DA9F2-2741-450B-AEE6-DA36E216A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37CD-7368-44A0-8E10-8C968A94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60" y="786996"/>
            <a:ext cx="5066001" cy="1023504"/>
          </a:xfrm>
        </p:spPr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4AE4D-C0D8-4EBA-95E7-ABBB56588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460" y="1946448"/>
            <a:ext cx="10403754" cy="3612804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can you see?</a:t>
            </a:r>
          </a:p>
          <a:p>
            <a:endParaRPr lang="en-GB" sz="20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dirty="0">
                <a:solidFill>
                  <a:schemeClr val="tx2"/>
                </a:solidFill>
                <a:ea typeface="Lato"/>
                <a:cs typeface="Lato"/>
              </a:rPr>
              <a:t>Using a YAC activity photograph, 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a typeface="Lato"/>
                <a:cs typeface="Lato"/>
              </a:rPr>
              <a:t>What control measures are in place, or would you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i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You may like to use a session plan and risk assessment template to record your thoughts.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42B3675-9A23-4769-83EC-64D7045D8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13" y="884754"/>
            <a:ext cx="2422500" cy="25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038" y="-232498"/>
            <a:ext cx="4571999" cy="1600200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6079" y="1678710"/>
            <a:ext cx="3932237" cy="38115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pic>
        <p:nvPicPr>
          <p:cNvPr id="5124" name="Picture 4" descr="&lt;div class='photo-title'&gt;New Activities for YAC Members!!!&lt;/div&gt;">
            <a:extLst>
              <a:ext uri="{FF2B5EF4-FFF2-40B4-BE49-F238E27FC236}">
                <a16:creationId xmlns:a16="http://schemas.microsoft.com/office/drawing/2014/main" id="{45639735-EC5A-4AD0-8408-10DAD4B8E8C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 b="9811"/>
          <a:stretch>
            <a:fillRect/>
          </a:stretch>
        </p:blipFill>
        <p:spPr bwMode="auto">
          <a:xfrm>
            <a:off x="843684" y="616673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5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400" y="-35962"/>
            <a:ext cx="7451719" cy="1389127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5456" y="1387568"/>
            <a:ext cx="5622000" cy="42279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Glass jars, working outside, small sharp flints in soil…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 </a:t>
            </a:r>
          </a:p>
          <a:p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Falling over, breaking the jar and cuts, hands getting stuck in the jars, lost children…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Sensible shoes, contained area chosen, clear instructions, adult supervision…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/>
                <a:cs typeface="Lato"/>
              </a:rPr>
              <a:t>Would you change anything next time?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BC0DB-B741-4737-A440-4C34F2066E89}"/>
              </a:ext>
            </a:extLst>
          </p:cNvPr>
          <p:cNvSpPr txBox="1"/>
          <p:nvPr/>
        </p:nvSpPr>
        <p:spPr>
          <a:xfrm>
            <a:off x="565149" y="5860844"/>
            <a:ext cx="1104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is not a definitive list and is provided to give an example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9" name="Picture 4" descr="&lt;div class='photo-title'&gt;New Activities for YAC Members!!!&lt;/div&gt;">
            <a:extLst>
              <a:ext uri="{FF2B5EF4-FFF2-40B4-BE49-F238E27FC236}">
                <a16:creationId xmlns:a16="http://schemas.microsoft.com/office/drawing/2014/main" id="{13456640-EFCE-419B-A13E-ACEE9C8A488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12259" r="149" b="10512"/>
          <a:stretch/>
        </p:blipFill>
        <p:spPr bwMode="auto">
          <a:xfrm>
            <a:off x="465629" y="997156"/>
            <a:ext cx="5622000" cy="43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8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962" y="636216"/>
            <a:ext cx="4133559" cy="126898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7521" y="1982819"/>
            <a:ext cx="4868837" cy="360121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pic>
        <p:nvPicPr>
          <p:cNvPr id="3074" name="Picture 2" descr="&lt;div class='photo-title'&gt;Meet Alex, our student volunteer....&lt;/div&gt;">
            <a:extLst>
              <a:ext uri="{FF2B5EF4-FFF2-40B4-BE49-F238E27FC236}">
                <a16:creationId xmlns:a16="http://schemas.microsoft.com/office/drawing/2014/main" id="{472A4BD2-5D13-4619-9822-7D5F0CFE1F0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00"/>
          <a:stretch/>
        </p:blipFill>
        <p:spPr bwMode="auto">
          <a:xfrm>
            <a:off x="1182168" y="560925"/>
            <a:ext cx="4985059" cy="493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975" y="-305138"/>
            <a:ext cx="7451719" cy="1389127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2310" y="1210449"/>
            <a:ext cx="5306169" cy="42279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Kettle, hot pan, washing up liquid, cleanliness, glass bottles, food made…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 </a:t>
            </a:r>
          </a:p>
          <a:p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Burns, allergies (washing up liquid &amp; food), contamination of food, broken equipment…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Oven gloves, cleaning materials, electrical sockets in good repair…</a:t>
            </a:r>
            <a:endParaRPr lang="en-GB" sz="18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BC0DB-B741-4737-A440-4C34F2066E89}"/>
              </a:ext>
            </a:extLst>
          </p:cNvPr>
          <p:cNvSpPr txBox="1"/>
          <p:nvPr/>
        </p:nvSpPr>
        <p:spPr>
          <a:xfrm>
            <a:off x="573520" y="6003733"/>
            <a:ext cx="1104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is not a definitive list and is provided to give an example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1" name="Picture 2" descr="&lt;div class='photo-title'&gt;Meet Alex, our student volunteer....&lt;/div&gt;">
            <a:extLst>
              <a:ext uri="{FF2B5EF4-FFF2-40B4-BE49-F238E27FC236}">
                <a16:creationId xmlns:a16="http://schemas.microsoft.com/office/drawing/2014/main" id="{1F3A1171-7F4B-449D-9193-F26E65A82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00"/>
          <a:stretch/>
        </p:blipFill>
        <p:spPr bwMode="auto">
          <a:xfrm>
            <a:off x="940860" y="389426"/>
            <a:ext cx="5099911" cy="50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3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digging in the dirt&#10;&#10;Description automatically generated with low confidence">
            <a:extLst>
              <a:ext uri="{FF2B5EF4-FFF2-40B4-BE49-F238E27FC236}">
                <a16:creationId xmlns:a16="http://schemas.microsoft.com/office/drawing/2014/main" id="{2EF9F2FC-3381-40C4-A830-C42B579FD6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 b="19859"/>
          <a:stretch>
            <a:fillRect/>
          </a:stretch>
        </p:blipFill>
        <p:spPr>
          <a:xfrm>
            <a:off x="973557" y="638230"/>
            <a:ext cx="6182253" cy="48815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206" y="308204"/>
            <a:ext cx="4492839" cy="1600200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3522" y="2321358"/>
            <a:ext cx="3932237" cy="38115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</p:spTree>
    <p:extLst>
      <p:ext uri="{BB962C8B-B14F-4D97-AF65-F5344CB8AC3E}">
        <p14:creationId xmlns:p14="http://schemas.microsoft.com/office/powerpoint/2010/main" val="197400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909" y="-142302"/>
            <a:ext cx="4751472" cy="1389127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9908" y="1246825"/>
            <a:ext cx="5533433" cy="433141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r>
              <a:rPr lang="en-GB" sz="1700" dirty="0">
                <a:solidFill>
                  <a:schemeClr val="tx2"/>
                </a:solidFill>
                <a:ea typeface="Lato"/>
                <a:cs typeface="Lato"/>
              </a:rPr>
              <a:t>Tools, uneven ground, sun &amp; heat, manual handling, soil contamination, trip hazards, slips, position of body while digging…</a:t>
            </a:r>
          </a:p>
          <a:p>
            <a:endParaRPr lang="en-GB" sz="1700" dirty="0">
              <a:solidFill>
                <a:schemeClr val="tx2"/>
              </a:solidFill>
              <a:ea typeface="Lato"/>
              <a:cs typeface="Lato"/>
            </a:endParaRP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r>
              <a:rPr lang="en-GB" sz="1700" dirty="0">
                <a:solidFill>
                  <a:schemeClr val="tx2"/>
                </a:solidFill>
                <a:ea typeface="Lato"/>
                <a:cs typeface="Lato"/>
              </a:rPr>
              <a:t>Cuts, sprains, sunburn, heat stroke, muscle strain, slips, trips…</a:t>
            </a:r>
          </a:p>
          <a:p>
            <a:endParaRPr lang="en-GB" sz="17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endParaRPr lang="en-GB" sz="2400" b="1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solidFill>
                  <a:schemeClr val="tx2"/>
                </a:solidFill>
                <a:ea typeface="Lato"/>
                <a:cs typeface="Lato"/>
              </a:rPr>
              <a:t>Knee pads, sun hats, regular breaks, safety talk at the beginning of the day, good housekeeping…</a:t>
            </a:r>
          </a:p>
          <a:p>
            <a:endParaRPr lang="en-GB" sz="17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BC0DB-B741-4737-A440-4C34F2066E89}"/>
              </a:ext>
            </a:extLst>
          </p:cNvPr>
          <p:cNvSpPr txBox="1"/>
          <p:nvPr/>
        </p:nvSpPr>
        <p:spPr>
          <a:xfrm>
            <a:off x="573520" y="5967184"/>
            <a:ext cx="1104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ea typeface="Lato" panose="020F0502020204030203" pitchFamily="34" charset="0"/>
                <a:cs typeface="Lato" panose="020F0502020204030203" pitchFamily="34" charset="0"/>
              </a:rPr>
              <a:t>This is not a definitive list and is provided to give an example</a:t>
            </a:r>
            <a:r>
              <a:rPr lang="en-GB" sz="1600" dirty="0"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9" name="Picture Placeholder 8" descr="A group of people digging in the dirt&#10;&#10;Description automatically generated with low confidence">
            <a:extLst>
              <a:ext uri="{FF2B5EF4-FFF2-40B4-BE49-F238E27FC236}">
                <a16:creationId xmlns:a16="http://schemas.microsoft.com/office/drawing/2014/main" id="{2D8EEF3A-834A-48EB-80E2-3AAEA5328F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 b="19859"/>
          <a:stretch>
            <a:fillRect/>
          </a:stretch>
        </p:blipFill>
        <p:spPr>
          <a:xfrm>
            <a:off x="394858" y="552262"/>
            <a:ext cx="6060136" cy="4870411"/>
          </a:xfrm>
        </p:spPr>
      </p:pic>
    </p:spTree>
    <p:extLst>
      <p:ext uri="{BB962C8B-B14F-4D97-AF65-F5344CB8AC3E}">
        <p14:creationId xmlns:p14="http://schemas.microsoft.com/office/powerpoint/2010/main" val="238132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541" y="0"/>
            <a:ext cx="4660737" cy="1600200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4940" y="1883207"/>
            <a:ext cx="3932237" cy="38115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pic>
        <p:nvPicPr>
          <p:cNvPr id="8" name="Picture Placeholder 7" descr="A group of people wearing safety vests and walking on a path&#10;&#10;Description automatically generated with medium confidence">
            <a:extLst>
              <a:ext uri="{FF2B5EF4-FFF2-40B4-BE49-F238E27FC236}">
                <a16:creationId xmlns:a16="http://schemas.microsoft.com/office/drawing/2014/main" id="{EE9F4498-0ACC-493B-AC6F-346D1D09FD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r="3366"/>
          <a:stretch>
            <a:fillRect/>
          </a:stretch>
        </p:blipFill>
        <p:spPr>
          <a:xfrm>
            <a:off x="962170" y="821170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389606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804" y="46335"/>
            <a:ext cx="7451719" cy="1389127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7804" y="1472012"/>
            <a:ext cx="5786748" cy="42279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 b="1" dirty="0">
                <a:solidFill>
                  <a:schemeClr val="tx2"/>
                </a:solidFill>
                <a:ea typeface="Lato"/>
                <a:cs typeface="Lato"/>
              </a:rPr>
              <a:t>What hazards are there?</a:t>
            </a:r>
            <a:endParaRPr lang="en-US" dirty="0">
              <a:solidFill>
                <a:schemeClr val="tx2"/>
              </a:solidFill>
              <a:ea typeface="Lato"/>
              <a:cs typeface="Lato"/>
            </a:endParaRPr>
          </a:p>
          <a:p>
            <a:r>
              <a:rPr lang="en-GB" sz="1900" dirty="0">
                <a:solidFill>
                  <a:schemeClr val="tx2"/>
                </a:solidFill>
                <a:ea typeface="Lato"/>
                <a:cs typeface="Lato"/>
              </a:rPr>
              <a:t>Trip hazards, other pathway users, inclement weather (cold?)…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 </a:t>
            </a:r>
          </a:p>
          <a:p>
            <a:r>
              <a:rPr lang="en-GB" sz="1700" dirty="0">
                <a:solidFill>
                  <a:schemeClr val="tx2"/>
                </a:solidFill>
                <a:ea typeface="Lato"/>
                <a:cs typeface="Lato"/>
              </a:rPr>
              <a:t>F</a:t>
            </a:r>
            <a:r>
              <a:rPr lang="en-GB" sz="1900" dirty="0">
                <a:solidFill>
                  <a:schemeClr val="tx2"/>
                </a:solidFill>
                <a:ea typeface="Lato"/>
                <a:cs typeface="Lato"/>
              </a:rPr>
              <a:t>alling over, tripping on equipment, being cold over a long period, lost children…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/>
                <a:cs typeface="Lato"/>
              </a:rPr>
              <a:t>What control measures are in place or that you would put in place?</a:t>
            </a:r>
          </a:p>
          <a:p>
            <a:r>
              <a:rPr lang="en-GB" sz="1900" dirty="0">
                <a:solidFill>
                  <a:schemeClr val="tx2"/>
                </a:solidFill>
                <a:ea typeface="Lato"/>
                <a:cs typeface="Lato"/>
              </a:rPr>
              <a:t>Hi-vis jackets, sensible shoes, pathway with no vehicular access, adult supervision</a:t>
            </a:r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BC0DB-B741-4737-A440-4C34F2066E89}"/>
              </a:ext>
            </a:extLst>
          </p:cNvPr>
          <p:cNvSpPr txBox="1"/>
          <p:nvPr/>
        </p:nvSpPr>
        <p:spPr>
          <a:xfrm>
            <a:off x="573520" y="6081066"/>
            <a:ext cx="1104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is not a definitive list and is provided to give an example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8" name="Picture Placeholder 7" descr="A group of people wearing safety vests and walking on a path&#10;&#10;Description automatically generated with medium confidence">
            <a:extLst>
              <a:ext uri="{FF2B5EF4-FFF2-40B4-BE49-F238E27FC236}">
                <a16:creationId xmlns:a16="http://schemas.microsoft.com/office/drawing/2014/main" id="{F3E3D73F-ED1F-4734-BAAE-31BF08B8DD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r="3366"/>
          <a:stretch>
            <a:fillRect/>
          </a:stretch>
        </p:blipFill>
        <p:spPr>
          <a:xfrm>
            <a:off x="309252" y="889489"/>
            <a:ext cx="5786748" cy="4651230"/>
          </a:xfrm>
        </p:spPr>
      </p:pic>
    </p:spTree>
    <p:extLst>
      <p:ext uri="{BB962C8B-B14F-4D97-AF65-F5344CB8AC3E}">
        <p14:creationId xmlns:p14="http://schemas.microsoft.com/office/powerpoint/2010/main" val="146940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279" y="-207014"/>
            <a:ext cx="4608020" cy="1600200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7210" y="1523206"/>
            <a:ext cx="4608020" cy="38115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pic>
        <p:nvPicPr>
          <p:cNvPr id="7" name="Picture Placeholder 6" descr="A group of people working on a project&#10;&#10;Description automatically generated with low confidence">
            <a:extLst>
              <a:ext uri="{FF2B5EF4-FFF2-40B4-BE49-F238E27FC236}">
                <a16:creationId xmlns:a16="http://schemas.microsoft.com/office/drawing/2014/main" id="{4554EB40-F912-492C-A990-E525A74D3B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r="3345"/>
          <a:stretch/>
        </p:blipFill>
        <p:spPr>
          <a:xfrm>
            <a:off x="1022553" y="593086"/>
            <a:ext cx="5796107" cy="4873625"/>
          </a:xfrm>
        </p:spPr>
      </p:pic>
    </p:spTree>
    <p:extLst>
      <p:ext uri="{BB962C8B-B14F-4D97-AF65-F5344CB8AC3E}">
        <p14:creationId xmlns:p14="http://schemas.microsoft.com/office/powerpoint/2010/main" val="356539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484" y="-226155"/>
            <a:ext cx="7451719" cy="1389127"/>
          </a:xfrm>
        </p:spPr>
        <p:txBody>
          <a:bodyPr>
            <a:normAutofit/>
          </a:bodyPr>
          <a:lstStyle/>
          <a:p>
            <a:r>
              <a:rPr lang="en-GB" sz="40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484" y="1162972"/>
            <a:ext cx="5840361" cy="42279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Trip hazards, broken pots, stacked boxes, narrow pathway between storage and activity table…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 </a:t>
            </a:r>
          </a:p>
          <a:p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Cuts, tripping on stored items, stored items falling…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r>
              <a:rPr lang="en-GB" sz="1800" dirty="0">
                <a:solidFill>
                  <a:schemeClr val="tx2"/>
                </a:solidFill>
                <a:ea typeface="Lato"/>
                <a:cs typeface="Lato"/>
              </a:rPr>
              <a:t>Stored items stacked neatly and securely, adult supervision, clear guidance on activity, preparation of materials…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BC0DB-B741-4737-A440-4C34F2066E89}"/>
              </a:ext>
            </a:extLst>
          </p:cNvPr>
          <p:cNvSpPr txBox="1"/>
          <p:nvPr/>
        </p:nvSpPr>
        <p:spPr>
          <a:xfrm>
            <a:off x="886878" y="5929745"/>
            <a:ext cx="1104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is not a definitive list and is provided to give an example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9" name="Picture Placeholder 6" descr="A group of people working on a project&#10;&#10;Description automatically generated with low confidence">
            <a:extLst>
              <a:ext uri="{FF2B5EF4-FFF2-40B4-BE49-F238E27FC236}">
                <a16:creationId xmlns:a16="http://schemas.microsoft.com/office/drawing/2014/main" id="{065933D5-8A87-41AB-BC8C-4BC4372CD9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r="3345"/>
          <a:stretch>
            <a:fillRect/>
          </a:stretch>
        </p:blipFill>
        <p:spPr>
          <a:xfrm>
            <a:off x="426100" y="589701"/>
            <a:ext cx="5669900" cy="4557311"/>
          </a:xfrm>
        </p:spPr>
      </p:pic>
    </p:spTree>
    <p:extLst>
      <p:ext uri="{BB962C8B-B14F-4D97-AF65-F5344CB8AC3E}">
        <p14:creationId xmlns:p14="http://schemas.microsoft.com/office/powerpoint/2010/main" val="64702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556" y="-191371"/>
            <a:ext cx="4484152" cy="1600200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23558" y="1617139"/>
            <a:ext cx="3932237" cy="38115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pic>
        <p:nvPicPr>
          <p:cNvPr id="4098" name="Picture 2" descr="&lt;div class='photo-title'&gt;Online Pot Making with Bangor YAC&lt;/div&gt;">
            <a:extLst>
              <a:ext uri="{FF2B5EF4-FFF2-40B4-BE49-F238E27FC236}">
                <a16:creationId xmlns:a16="http://schemas.microsoft.com/office/drawing/2014/main" id="{7C9C1D0E-C90D-405B-8BA3-C93487B24DA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 b="9811"/>
          <a:stretch>
            <a:fillRect/>
          </a:stretch>
        </p:blipFill>
        <p:spPr bwMode="auto">
          <a:xfrm>
            <a:off x="1036205" y="608729"/>
            <a:ext cx="5944698" cy="4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C9-9BA5-44A1-A83D-CD06F705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208" y="45941"/>
            <a:ext cx="7451719" cy="1389127"/>
          </a:xfrm>
        </p:spPr>
        <p:txBody>
          <a:bodyPr>
            <a:normAutofit/>
          </a:bodyPr>
          <a:lstStyle/>
          <a:p>
            <a:r>
              <a:rPr lang="en-GB" sz="4400" dirty="0"/>
              <a:t>What can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5BAB-3065-4346-9352-1571A9CCF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866" y="1370989"/>
            <a:ext cx="4921250" cy="422799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hazards are there?</a:t>
            </a:r>
          </a:p>
          <a:p>
            <a:r>
              <a:rPr lang="en-GB" sz="1900" dirty="0">
                <a:solidFill>
                  <a:schemeClr val="tx2"/>
                </a:solidFill>
                <a:ea typeface="Lato"/>
                <a:cs typeface="Lato"/>
              </a:rPr>
              <a:t>Clay, sticks…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What’s the risk? </a:t>
            </a:r>
          </a:p>
          <a:p>
            <a:r>
              <a:rPr lang="en-GB" sz="1900" dirty="0">
                <a:solidFill>
                  <a:schemeClr val="tx2"/>
                </a:solidFill>
                <a:ea typeface="Lato"/>
                <a:cs typeface="Lato"/>
              </a:rPr>
              <a:t>Allergies, stick breaking &amp; causing cuts or going in eyes, ingestion…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What control measures are in place or that you would put in place?</a:t>
            </a:r>
          </a:p>
          <a:p>
            <a:r>
              <a:rPr lang="en-GB" sz="1900" dirty="0">
                <a:solidFill>
                  <a:schemeClr val="tx2"/>
                </a:solidFill>
                <a:ea typeface="Lato"/>
                <a:cs typeface="Lato"/>
              </a:rPr>
              <a:t>Vinyl gloves available for anyone with sensitivity to clay, parental consent forms with known allergy information, clear activity instruction, adult supervision…</a:t>
            </a:r>
          </a:p>
          <a:p>
            <a:r>
              <a:rPr lang="en-GB" sz="2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Would you change anything next time?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BC0DB-B741-4737-A440-4C34F2066E89}"/>
              </a:ext>
            </a:extLst>
          </p:cNvPr>
          <p:cNvSpPr txBox="1"/>
          <p:nvPr/>
        </p:nvSpPr>
        <p:spPr>
          <a:xfrm>
            <a:off x="241877" y="5778941"/>
            <a:ext cx="1104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is not a definitive list and is provided to give an example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4EBF920-926A-4EE6-BE6D-FFE6B29848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" b="3"/>
          <a:stretch>
            <a:fillRect/>
          </a:stretch>
        </p:blipFill>
        <p:spPr>
          <a:xfrm>
            <a:off x="595780" y="1005330"/>
            <a:ext cx="5491849" cy="44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78437"/>
      </p:ext>
    </p:extLst>
  </p:cSld>
  <p:clrMapOvr>
    <a:masterClrMapping/>
  </p:clrMapOvr>
</p:sld>
</file>

<file path=ppt/theme/theme1.xml><?xml version="1.0" encoding="utf-8"?>
<a:theme xmlns:a="http://schemas.openxmlformats.org/drawingml/2006/main" name="YAC branding">
  <a:themeElements>
    <a:clrScheme name="Custom 24">
      <a:dk1>
        <a:srgbClr val="049A99"/>
      </a:dk1>
      <a:lt1>
        <a:sysClr val="window" lastClr="FFFFFF"/>
      </a:lt1>
      <a:dk2>
        <a:srgbClr val="17161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LunchBox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AC branding" id="{8649593A-3E04-4776-BA97-8666361633B3}" vid="{1F0DFBE1-BFE3-40AE-8F83-2E2A6739BDD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D333D7F0A184D823E6A3CFA00A78F" ma:contentTypeVersion="13" ma:contentTypeDescription="Create a new document." ma:contentTypeScope="" ma:versionID="7e31946a172e086af5814c85cac21740">
  <xsd:schema xmlns:xsd="http://www.w3.org/2001/XMLSchema" xmlns:xs="http://www.w3.org/2001/XMLSchema" xmlns:p="http://schemas.microsoft.com/office/2006/metadata/properties" xmlns:ns2="e665e2ab-24ae-4691-9d70-2728d2ecfe87" xmlns:ns3="2a55bb95-f8db-4372-ae4e-a66a2209496f" targetNamespace="http://schemas.microsoft.com/office/2006/metadata/properties" ma:root="true" ma:fieldsID="9435301030c639a568a855e22e40607b" ns2:_="" ns3:_="">
    <xsd:import namespace="e665e2ab-24ae-4691-9d70-2728d2ecfe87"/>
    <xsd:import namespace="2a55bb95-f8db-4372-ae4e-a66a22094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5e2ab-24ae-4691-9d70-2728d2ecf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5bb95-f8db-4372-ae4e-a66a22094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99A6-1B9E-4D2D-8A23-3B102B3896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E0785F-7B9C-4350-96DF-9B22235121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27AC7E-294F-4304-A607-55AEF1F1AC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65e2ab-24ae-4691-9d70-2728d2ecfe87"/>
    <ds:schemaRef ds:uri="2a55bb95-f8db-4372-ae4e-a66a22094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YAC branding</Template>
  <TotalTime>6</TotalTime>
  <Words>868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YAC branding</vt:lpstr>
      <vt:lpstr>Activity</vt:lpstr>
      <vt:lpstr>What can you see?</vt:lpstr>
      <vt:lpstr>What can you see?</vt:lpstr>
      <vt:lpstr>What can you see?</vt:lpstr>
      <vt:lpstr>What can you see?</vt:lpstr>
      <vt:lpstr>What can you see?</vt:lpstr>
      <vt:lpstr>What can you see?</vt:lpstr>
      <vt:lpstr>What can you see?</vt:lpstr>
      <vt:lpstr>What can you see?</vt:lpstr>
      <vt:lpstr>What can you see?</vt:lpstr>
      <vt:lpstr>What can you see?</vt:lpstr>
      <vt:lpstr>What can you see?</vt:lpstr>
      <vt:lpstr>What can you see?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</dc:title>
  <dc:creator>Ella Bailey</dc:creator>
  <cp:lastModifiedBy>Joanne Kirton</cp:lastModifiedBy>
  <cp:revision>36</cp:revision>
  <dcterms:created xsi:type="dcterms:W3CDTF">2022-02-03T13:59:51Z</dcterms:created>
  <dcterms:modified xsi:type="dcterms:W3CDTF">2022-02-14T15:26:37Z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0x0101001D0D333D7F0A184D823E6A3CFA00A78F</vt:lpwstr>
  </property>
</Properties>
</file>