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85" r:id="rId7"/>
    <p:sldId id="287" r:id="rId8"/>
    <p:sldId id="288" r:id="rId9"/>
    <p:sldId id="289" r:id="rId10"/>
    <p:sldId id="290" r:id="rId11"/>
    <p:sldId id="291" r:id="rId12"/>
    <p:sldId id="29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A3E03F-5607-46F0-9708-DDB809CE39BF}" v="8" dt="2022-02-11T12:23:37.102"/>
    <p1510:client id="{F7295183-A25A-34AF-3D54-6058CAB3D46B}" v="14" dt="2022-02-14T14:00:34.6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8" d="100"/>
          <a:sy n="78" d="100"/>
        </p:scale>
        <p:origin x="77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chel Arbury" userId="S::rachelarbury@archaeologyuk.org::490480b9-8403-4715-ab17-fc05d60d5b0b" providerId="AD" clId="Web-{F7295183-A25A-34AF-3D54-6058CAB3D46B}"/>
    <pc:docChg chg="modSld">
      <pc:chgData name="Rachel Arbury" userId="S::rachelarbury@archaeologyuk.org::490480b9-8403-4715-ab17-fc05d60d5b0b" providerId="AD" clId="Web-{F7295183-A25A-34AF-3D54-6058CAB3D46B}" dt="2022-02-14T14:00:34.442" v="10" actId="20577"/>
      <pc:docMkLst>
        <pc:docMk/>
      </pc:docMkLst>
      <pc:sldChg chg="modSp">
        <pc:chgData name="Rachel Arbury" userId="S::rachelarbury@archaeologyuk.org::490480b9-8403-4715-ab17-fc05d60d5b0b" providerId="AD" clId="Web-{F7295183-A25A-34AF-3D54-6058CAB3D46B}" dt="2022-02-14T13:59:32.876" v="4" actId="20577"/>
        <pc:sldMkLst>
          <pc:docMk/>
          <pc:sldMk cId="1574483501" sldId="289"/>
        </pc:sldMkLst>
        <pc:spChg chg="mod">
          <ac:chgData name="Rachel Arbury" userId="S::rachelarbury@archaeologyuk.org::490480b9-8403-4715-ab17-fc05d60d5b0b" providerId="AD" clId="Web-{F7295183-A25A-34AF-3D54-6058CAB3D46B}" dt="2022-02-14T13:59:32.876" v="4" actId="20577"/>
          <ac:spMkLst>
            <pc:docMk/>
            <pc:sldMk cId="1574483501" sldId="289"/>
            <ac:spMk id="12" creationId="{B901FF44-2D06-448E-86AC-45FD5D5FEAB0}"/>
          </ac:spMkLst>
        </pc:spChg>
      </pc:sldChg>
      <pc:sldChg chg="modSp">
        <pc:chgData name="Rachel Arbury" userId="S::rachelarbury@archaeologyuk.org::490480b9-8403-4715-ab17-fc05d60d5b0b" providerId="AD" clId="Web-{F7295183-A25A-34AF-3D54-6058CAB3D46B}" dt="2022-02-14T13:59:07.905" v="3" actId="1076"/>
        <pc:sldMkLst>
          <pc:docMk/>
          <pc:sldMk cId="447347422" sldId="290"/>
        </pc:sldMkLst>
        <pc:picChg chg="mod">
          <ac:chgData name="Rachel Arbury" userId="S::rachelarbury@archaeologyuk.org::490480b9-8403-4715-ab17-fc05d60d5b0b" providerId="AD" clId="Web-{F7295183-A25A-34AF-3D54-6058CAB3D46B}" dt="2022-02-14T13:59:07.905" v="3" actId="1076"/>
          <ac:picMkLst>
            <pc:docMk/>
            <pc:sldMk cId="447347422" sldId="290"/>
            <ac:picMk id="5" creationId="{2115FB1B-3A78-47D8-BC43-E95AA5E0239C}"/>
          </ac:picMkLst>
        </pc:picChg>
      </pc:sldChg>
      <pc:sldChg chg="modSp">
        <pc:chgData name="Rachel Arbury" userId="S::rachelarbury@archaeologyuk.org::490480b9-8403-4715-ab17-fc05d60d5b0b" providerId="AD" clId="Web-{F7295183-A25A-34AF-3D54-6058CAB3D46B}" dt="2022-02-14T14:00:34.442" v="10" actId="20577"/>
        <pc:sldMkLst>
          <pc:docMk/>
          <pc:sldMk cId="171773208" sldId="292"/>
        </pc:sldMkLst>
        <pc:spChg chg="mod">
          <ac:chgData name="Rachel Arbury" userId="S::rachelarbury@archaeologyuk.org::490480b9-8403-4715-ab17-fc05d60d5b0b" providerId="AD" clId="Web-{F7295183-A25A-34AF-3D54-6058CAB3D46B}" dt="2022-02-14T14:00:34.442" v="10" actId="20577"/>
          <ac:spMkLst>
            <pc:docMk/>
            <pc:sldMk cId="171773208" sldId="292"/>
            <ac:spMk id="3" creationId="{180581B1-3E33-4B51-A80F-29A6A1C2611A}"/>
          </ac:spMkLst>
        </pc:spChg>
      </pc:sldChg>
    </pc:docChg>
  </pc:docChgLst>
  <pc:docChgLst>
    <pc:chgData name="Joanne Kirton" userId="5805d1f1-35f0-4426-9ee2-e2253294f0fb" providerId="ADAL" clId="{56A3E03F-5607-46F0-9708-DDB809CE39BF}"/>
    <pc:docChg chg="custSel modSld modMainMaster">
      <pc:chgData name="Joanne Kirton" userId="5805d1f1-35f0-4426-9ee2-e2253294f0fb" providerId="ADAL" clId="{56A3E03F-5607-46F0-9708-DDB809CE39BF}" dt="2022-02-11T12:25:52.441" v="52" actId="1076"/>
      <pc:docMkLst>
        <pc:docMk/>
      </pc:docMkLst>
      <pc:sldChg chg="modSp mod">
        <pc:chgData name="Joanne Kirton" userId="5805d1f1-35f0-4426-9ee2-e2253294f0fb" providerId="ADAL" clId="{56A3E03F-5607-46F0-9708-DDB809CE39BF}" dt="2022-02-11T12:22:17.948" v="15" actId="1076"/>
        <pc:sldMkLst>
          <pc:docMk/>
          <pc:sldMk cId="1283244005" sldId="257"/>
        </pc:sldMkLst>
        <pc:spChg chg="mod">
          <ac:chgData name="Joanne Kirton" userId="5805d1f1-35f0-4426-9ee2-e2253294f0fb" providerId="ADAL" clId="{56A3E03F-5607-46F0-9708-DDB809CE39BF}" dt="2022-02-11T12:22:00.943" v="10" actId="20577"/>
          <ac:spMkLst>
            <pc:docMk/>
            <pc:sldMk cId="1283244005" sldId="257"/>
            <ac:spMk id="2" creationId="{7097B1AA-6EB4-40F8-B435-223E9360A601}"/>
          </ac:spMkLst>
        </pc:spChg>
        <pc:spChg chg="mod">
          <ac:chgData name="Joanne Kirton" userId="5805d1f1-35f0-4426-9ee2-e2253294f0fb" providerId="ADAL" clId="{56A3E03F-5607-46F0-9708-DDB809CE39BF}" dt="2022-02-11T12:22:17.948" v="15" actId="1076"/>
          <ac:spMkLst>
            <pc:docMk/>
            <pc:sldMk cId="1283244005" sldId="257"/>
            <ac:spMk id="3" creationId="{F905BBA8-8FA5-4EA1-B385-80151519F6A3}"/>
          </ac:spMkLst>
        </pc:spChg>
        <pc:picChg chg="mod">
          <ac:chgData name="Joanne Kirton" userId="5805d1f1-35f0-4426-9ee2-e2253294f0fb" providerId="ADAL" clId="{56A3E03F-5607-46F0-9708-DDB809CE39BF}" dt="2022-02-11T12:21:39.116" v="1" actId="1076"/>
          <ac:picMkLst>
            <pc:docMk/>
            <pc:sldMk cId="1283244005" sldId="257"/>
            <ac:picMk id="6" creationId="{5F12FE24-1F61-4B1A-8EC5-25AB48F175DF}"/>
          </ac:picMkLst>
        </pc:picChg>
      </pc:sldChg>
      <pc:sldChg chg="modSp mod setBg">
        <pc:chgData name="Joanne Kirton" userId="5805d1f1-35f0-4426-9ee2-e2253294f0fb" providerId="ADAL" clId="{56A3E03F-5607-46F0-9708-DDB809CE39BF}" dt="2022-02-11T12:23:37.102" v="31"/>
        <pc:sldMkLst>
          <pc:docMk/>
          <pc:sldMk cId="3761454983" sldId="258"/>
        </pc:sldMkLst>
        <pc:spChg chg="mod">
          <ac:chgData name="Joanne Kirton" userId="5805d1f1-35f0-4426-9ee2-e2253294f0fb" providerId="ADAL" clId="{56A3E03F-5607-46F0-9708-DDB809CE39BF}" dt="2022-02-11T12:23:04.496" v="23" actId="1076"/>
          <ac:spMkLst>
            <pc:docMk/>
            <pc:sldMk cId="3761454983" sldId="258"/>
            <ac:spMk id="2" creationId="{EB1BBF8E-4ADA-44E5-B49B-C247DD85B963}"/>
          </ac:spMkLst>
        </pc:spChg>
        <pc:spChg chg="mod">
          <ac:chgData name="Joanne Kirton" userId="5805d1f1-35f0-4426-9ee2-e2253294f0fb" providerId="ADAL" clId="{56A3E03F-5607-46F0-9708-DDB809CE39BF}" dt="2022-02-11T12:23:09.426" v="24" actId="1076"/>
          <ac:spMkLst>
            <pc:docMk/>
            <pc:sldMk cId="3761454983" sldId="258"/>
            <ac:spMk id="3" creationId="{180581B1-3E33-4B51-A80F-29A6A1C2611A}"/>
          </ac:spMkLst>
        </pc:spChg>
        <pc:picChg chg="mod">
          <ac:chgData name="Joanne Kirton" userId="5805d1f1-35f0-4426-9ee2-e2253294f0fb" providerId="ADAL" clId="{56A3E03F-5607-46F0-9708-DDB809CE39BF}" dt="2022-02-11T12:23:27.554" v="30" actId="1076"/>
          <ac:picMkLst>
            <pc:docMk/>
            <pc:sldMk cId="3761454983" sldId="258"/>
            <ac:picMk id="5" creationId="{485B414C-94A7-443A-BB1D-1119F77A1441}"/>
          </ac:picMkLst>
        </pc:picChg>
      </pc:sldChg>
      <pc:sldChg chg="modSp mod">
        <pc:chgData name="Joanne Kirton" userId="5805d1f1-35f0-4426-9ee2-e2253294f0fb" providerId="ADAL" clId="{56A3E03F-5607-46F0-9708-DDB809CE39BF}" dt="2022-02-11T12:23:54.409" v="35" actId="1076"/>
        <pc:sldMkLst>
          <pc:docMk/>
          <pc:sldMk cId="1332829265" sldId="285"/>
        </pc:sldMkLst>
        <pc:spChg chg="mod">
          <ac:chgData name="Joanne Kirton" userId="5805d1f1-35f0-4426-9ee2-e2253294f0fb" providerId="ADAL" clId="{56A3E03F-5607-46F0-9708-DDB809CE39BF}" dt="2022-02-11T12:23:47.039" v="33" actId="120"/>
          <ac:spMkLst>
            <pc:docMk/>
            <pc:sldMk cId="1332829265" sldId="285"/>
            <ac:spMk id="3" creationId="{180581B1-3E33-4B51-A80F-29A6A1C2611A}"/>
          </ac:spMkLst>
        </pc:spChg>
        <pc:picChg chg="mod">
          <ac:chgData name="Joanne Kirton" userId="5805d1f1-35f0-4426-9ee2-e2253294f0fb" providerId="ADAL" clId="{56A3E03F-5607-46F0-9708-DDB809CE39BF}" dt="2022-02-11T12:23:54.409" v="35" actId="1076"/>
          <ac:picMkLst>
            <pc:docMk/>
            <pc:sldMk cId="1332829265" sldId="285"/>
            <ac:picMk id="5" creationId="{E5B1E92B-A18A-4C19-9E6E-861D5F61F525}"/>
          </ac:picMkLst>
        </pc:picChg>
      </pc:sldChg>
      <pc:sldChg chg="modSp mod">
        <pc:chgData name="Joanne Kirton" userId="5805d1f1-35f0-4426-9ee2-e2253294f0fb" providerId="ADAL" clId="{56A3E03F-5607-46F0-9708-DDB809CE39BF}" dt="2022-02-11T12:24:52.358" v="42" actId="1076"/>
        <pc:sldMkLst>
          <pc:docMk/>
          <pc:sldMk cId="2332898709" sldId="287"/>
        </pc:sldMkLst>
        <pc:spChg chg="mod">
          <ac:chgData name="Joanne Kirton" userId="5805d1f1-35f0-4426-9ee2-e2253294f0fb" providerId="ADAL" clId="{56A3E03F-5607-46F0-9708-DDB809CE39BF}" dt="2022-02-11T12:24:52.358" v="42" actId="1076"/>
          <ac:spMkLst>
            <pc:docMk/>
            <pc:sldMk cId="2332898709" sldId="287"/>
            <ac:spMk id="2" creationId="{EB1BBF8E-4ADA-44E5-B49B-C247DD85B963}"/>
          </ac:spMkLst>
        </pc:spChg>
        <pc:spChg chg="mod">
          <ac:chgData name="Joanne Kirton" userId="5805d1f1-35f0-4426-9ee2-e2253294f0fb" providerId="ADAL" clId="{56A3E03F-5607-46F0-9708-DDB809CE39BF}" dt="2022-02-11T12:24:48.063" v="41" actId="1076"/>
          <ac:spMkLst>
            <pc:docMk/>
            <pc:sldMk cId="2332898709" sldId="287"/>
            <ac:spMk id="3" creationId="{180581B1-3E33-4B51-A80F-29A6A1C2611A}"/>
          </ac:spMkLst>
        </pc:spChg>
        <pc:picChg chg="mod">
          <ac:chgData name="Joanne Kirton" userId="5805d1f1-35f0-4426-9ee2-e2253294f0fb" providerId="ADAL" clId="{56A3E03F-5607-46F0-9708-DDB809CE39BF}" dt="2022-02-11T12:24:12.681" v="38" actId="1076"/>
          <ac:picMkLst>
            <pc:docMk/>
            <pc:sldMk cId="2332898709" sldId="287"/>
            <ac:picMk id="4" creationId="{38B23DB9-734C-4034-800F-34BEAE4D45A7}"/>
          </ac:picMkLst>
        </pc:picChg>
      </pc:sldChg>
      <pc:sldChg chg="modSp mod">
        <pc:chgData name="Joanne Kirton" userId="5805d1f1-35f0-4426-9ee2-e2253294f0fb" providerId="ADAL" clId="{56A3E03F-5607-46F0-9708-DDB809CE39BF}" dt="2022-02-11T12:25:12.836" v="45" actId="1076"/>
        <pc:sldMkLst>
          <pc:docMk/>
          <pc:sldMk cId="1574483501" sldId="289"/>
        </pc:sldMkLst>
        <pc:spChg chg="mod">
          <ac:chgData name="Joanne Kirton" userId="5805d1f1-35f0-4426-9ee2-e2253294f0fb" providerId="ADAL" clId="{56A3E03F-5607-46F0-9708-DDB809CE39BF}" dt="2022-02-11T12:25:09.276" v="44" actId="1076"/>
          <ac:spMkLst>
            <pc:docMk/>
            <pc:sldMk cId="1574483501" sldId="289"/>
            <ac:spMk id="2" creationId="{EB1BBF8E-4ADA-44E5-B49B-C247DD85B963}"/>
          </ac:spMkLst>
        </pc:spChg>
        <pc:spChg chg="mod">
          <ac:chgData name="Joanne Kirton" userId="5805d1f1-35f0-4426-9ee2-e2253294f0fb" providerId="ADAL" clId="{56A3E03F-5607-46F0-9708-DDB809CE39BF}" dt="2022-02-11T12:25:05.634" v="43" actId="1076"/>
          <ac:spMkLst>
            <pc:docMk/>
            <pc:sldMk cId="1574483501" sldId="289"/>
            <ac:spMk id="3" creationId="{180581B1-3E33-4B51-A80F-29A6A1C2611A}"/>
          </ac:spMkLst>
        </pc:spChg>
        <pc:picChg chg="mod">
          <ac:chgData name="Joanne Kirton" userId="5805d1f1-35f0-4426-9ee2-e2253294f0fb" providerId="ADAL" clId="{56A3E03F-5607-46F0-9708-DDB809CE39BF}" dt="2022-02-11T12:25:12.836" v="45" actId="1076"/>
          <ac:picMkLst>
            <pc:docMk/>
            <pc:sldMk cId="1574483501" sldId="289"/>
            <ac:picMk id="5" creationId="{3C7BF58F-CFD9-4E3A-A94D-9C9BF7BBD7D3}"/>
          </ac:picMkLst>
        </pc:picChg>
      </pc:sldChg>
      <pc:sldChg chg="modSp mod">
        <pc:chgData name="Joanne Kirton" userId="5805d1f1-35f0-4426-9ee2-e2253294f0fb" providerId="ADAL" clId="{56A3E03F-5607-46F0-9708-DDB809CE39BF}" dt="2022-02-11T12:25:24.108" v="47" actId="1076"/>
        <pc:sldMkLst>
          <pc:docMk/>
          <pc:sldMk cId="447347422" sldId="290"/>
        </pc:sldMkLst>
        <pc:spChg chg="mod">
          <ac:chgData name="Joanne Kirton" userId="5805d1f1-35f0-4426-9ee2-e2253294f0fb" providerId="ADAL" clId="{56A3E03F-5607-46F0-9708-DDB809CE39BF}" dt="2022-02-11T12:25:24.108" v="47" actId="1076"/>
          <ac:spMkLst>
            <pc:docMk/>
            <pc:sldMk cId="447347422" sldId="290"/>
            <ac:spMk id="2" creationId="{EB1BBF8E-4ADA-44E5-B49B-C247DD85B963}"/>
          </ac:spMkLst>
        </pc:spChg>
        <pc:spChg chg="mod">
          <ac:chgData name="Joanne Kirton" userId="5805d1f1-35f0-4426-9ee2-e2253294f0fb" providerId="ADAL" clId="{56A3E03F-5607-46F0-9708-DDB809CE39BF}" dt="2022-02-11T12:25:20.822" v="46" actId="1076"/>
          <ac:spMkLst>
            <pc:docMk/>
            <pc:sldMk cId="447347422" sldId="290"/>
            <ac:spMk id="3" creationId="{180581B1-3E33-4B51-A80F-29A6A1C2611A}"/>
          </ac:spMkLst>
        </pc:spChg>
      </pc:sldChg>
      <pc:sldChg chg="modSp mod">
        <pc:chgData name="Joanne Kirton" userId="5805d1f1-35f0-4426-9ee2-e2253294f0fb" providerId="ADAL" clId="{56A3E03F-5607-46F0-9708-DDB809CE39BF}" dt="2022-02-11T12:25:44.591" v="49" actId="1076"/>
        <pc:sldMkLst>
          <pc:docMk/>
          <pc:sldMk cId="2816255360" sldId="291"/>
        </pc:sldMkLst>
        <pc:spChg chg="mod">
          <ac:chgData name="Joanne Kirton" userId="5805d1f1-35f0-4426-9ee2-e2253294f0fb" providerId="ADAL" clId="{56A3E03F-5607-46F0-9708-DDB809CE39BF}" dt="2022-02-11T12:25:41.244" v="48" actId="1076"/>
          <ac:spMkLst>
            <pc:docMk/>
            <pc:sldMk cId="2816255360" sldId="291"/>
            <ac:spMk id="2" creationId="{EB1BBF8E-4ADA-44E5-B49B-C247DD85B963}"/>
          </ac:spMkLst>
        </pc:spChg>
        <pc:spChg chg="mod">
          <ac:chgData name="Joanne Kirton" userId="5805d1f1-35f0-4426-9ee2-e2253294f0fb" providerId="ADAL" clId="{56A3E03F-5607-46F0-9708-DDB809CE39BF}" dt="2022-02-11T12:25:44.591" v="49" actId="1076"/>
          <ac:spMkLst>
            <pc:docMk/>
            <pc:sldMk cId="2816255360" sldId="291"/>
            <ac:spMk id="3" creationId="{180581B1-3E33-4B51-A80F-29A6A1C2611A}"/>
          </ac:spMkLst>
        </pc:spChg>
      </pc:sldChg>
      <pc:sldChg chg="modSp mod">
        <pc:chgData name="Joanne Kirton" userId="5805d1f1-35f0-4426-9ee2-e2253294f0fb" providerId="ADAL" clId="{56A3E03F-5607-46F0-9708-DDB809CE39BF}" dt="2022-02-11T12:25:52.441" v="52" actId="1076"/>
        <pc:sldMkLst>
          <pc:docMk/>
          <pc:sldMk cId="171773208" sldId="292"/>
        </pc:sldMkLst>
        <pc:picChg chg="mod">
          <ac:chgData name="Joanne Kirton" userId="5805d1f1-35f0-4426-9ee2-e2253294f0fb" providerId="ADAL" clId="{56A3E03F-5607-46F0-9708-DDB809CE39BF}" dt="2022-02-11T12:25:52.441" v="52" actId="1076"/>
          <ac:picMkLst>
            <pc:docMk/>
            <pc:sldMk cId="171773208" sldId="292"/>
            <ac:picMk id="11" creationId="{82375591-DA31-47BE-9081-6D74CE97C2A7}"/>
          </ac:picMkLst>
        </pc:picChg>
      </pc:sldChg>
      <pc:sldMasterChg chg="setBg modSldLayout">
        <pc:chgData name="Joanne Kirton" userId="5805d1f1-35f0-4426-9ee2-e2253294f0fb" providerId="ADAL" clId="{56A3E03F-5607-46F0-9708-DDB809CE39BF}" dt="2022-02-11T12:23:37.102" v="31"/>
        <pc:sldMasterMkLst>
          <pc:docMk/>
          <pc:sldMasterMk cId="253621350" sldId="2147483648"/>
        </pc:sldMasterMkLst>
        <pc:sldLayoutChg chg="setBg">
          <pc:chgData name="Joanne Kirton" userId="5805d1f1-35f0-4426-9ee2-e2253294f0fb" providerId="ADAL" clId="{56A3E03F-5607-46F0-9708-DDB809CE39BF}" dt="2022-02-11T12:23:37.102" v="31"/>
          <pc:sldLayoutMkLst>
            <pc:docMk/>
            <pc:sldMasterMk cId="253621350" sldId="2147483648"/>
            <pc:sldLayoutMk cId="3443271366" sldId="2147483649"/>
          </pc:sldLayoutMkLst>
        </pc:sldLayoutChg>
        <pc:sldLayoutChg chg="setBg">
          <pc:chgData name="Joanne Kirton" userId="5805d1f1-35f0-4426-9ee2-e2253294f0fb" providerId="ADAL" clId="{56A3E03F-5607-46F0-9708-DDB809CE39BF}" dt="2022-02-11T12:23:37.102" v="31"/>
          <pc:sldLayoutMkLst>
            <pc:docMk/>
            <pc:sldMasterMk cId="253621350" sldId="2147483648"/>
            <pc:sldLayoutMk cId="1021124986" sldId="2147483650"/>
          </pc:sldLayoutMkLst>
        </pc:sldLayoutChg>
        <pc:sldLayoutChg chg="setBg">
          <pc:chgData name="Joanne Kirton" userId="5805d1f1-35f0-4426-9ee2-e2253294f0fb" providerId="ADAL" clId="{56A3E03F-5607-46F0-9708-DDB809CE39BF}" dt="2022-02-11T12:23:37.102" v="31"/>
          <pc:sldLayoutMkLst>
            <pc:docMk/>
            <pc:sldMasterMk cId="253621350" sldId="2147483648"/>
            <pc:sldLayoutMk cId="2912058638" sldId="2147483651"/>
          </pc:sldLayoutMkLst>
        </pc:sldLayoutChg>
        <pc:sldLayoutChg chg="setBg">
          <pc:chgData name="Joanne Kirton" userId="5805d1f1-35f0-4426-9ee2-e2253294f0fb" providerId="ADAL" clId="{56A3E03F-5607-46F0-9708-DDB809CE39BF}" dt="2022-02-11T12:23:37.102" v="31"/>
          <pc:sldLayoutMkLst>
            <pc:docMk/>
            <pc:sldMasterMk cId="253621350" sldId="2147483648"/>
            <pc:sldLayoutMk cId="2939987450" sldId="2147483652"/>
          </pc:sldLayoutMkLst>
        </pc:sldLayoutChg>
        <pc:sldLayoutChg chg="setBg">
          <pc:chgData name="Joanne Kirton" userId="5805d1f1-35f0-4426-9ee2-e2253294f0fb" providerId="ADAL" clId="{56A3E03F-5607-46F0-9708-DDB809CE39BF}" dt="2022-02-11T12:23:37.102" v="31"/>
          <pc:sldLayoutMkLst>
            <pc:docMk/>
            <pc:sldMasterMk cId="253621350" sldId="2147483648"/>
            <pc:sldLayoutMk cId="776486732" sldId="2147483653"/>
          </pc:sldLayoutMkLst>
        </pc:sldLayoutChg>
        <pc:sldLayoutChg chg="setBg">
          <pc:chgData name="Joanne Kirton" userId="5805d1f1-35f0-4426-9ee2-e2253294f0fb" providerId="ADAL" clId="{56A3E03F-5607-46F0-9708-DDB809CE39BF}" dt="2022-02-11T12:23:37.102" v="31"/>
          <pc:sldLayoutMkLst>
            <pc:docMk/>
            <pc:sldMasterMk cId="253621350" sldId="2147483648"/>
            <pc:sldLayoutMk cId="694972973" sldId="2147483654"/>
          </pc:sldLayoutMkLst>
        </pc:sldLayoutChg>
        <pc:sldLayoutChg chg="setBg">
          <pc:chgData name="Joanne Kirton" userId="5805d1f1-35f0-4426-9ee2-e2253294f0fb" providerId="ADAL" clId="{56A3E03F-5607-46F0-9708-DDB809CE39BF}" dt="2022-02-11T12:23:37.102" v="31"/>
          <pc:sldLayoutMkLst>
            <pc:docMk/>
            <pc:sldMasterMk cId="253621350" sldId="2147483648"/>
            <pc:sldLayoutMk cId="1008852303" sldId="2147483655"/>
          </pc:sldLayoutMkLst>
        </pc:sldLayoutChg>
        <pc:sldLayoutChg chg="setBg">
          <pc:chgData name="Joanne Kirton" userId="5805d1f1-35f0-4426-9ee2-e2253294f0fb" providerId="ADAL" clId="{56A3E03F-5607-46F0-9708-DDB809CE39BF}" dt="2022-02-11T12:23:37.102" v="31"/>
          <pc:sldLayoutMkLst>
            <pc:docMk/>
            <pc:sldMasterMk cId="253621350" sldId="2147483648"/>
            <pc:sldLayoutMk cId="2147327601" sldId="2147483656"/>
          </pc:sldLayoutMkLst>
        </pc:sldLayoutChg>
        <pc:sldLayoutChg chg="setBg">
          <pc:chgData name="Joanne Kirton" userId="5805d1f1-35f0-4426-9ee2-e2253294f0fb" providerId="ADAL" clId="{56A3E03F-5607-46F0-9708-DDB809CE39BF}" dt="2022-02-11T12:23:37.102" v="31"/>
          <pc:sldLayoutMkLst>
            <pc:docMk/>
            <pc:sldMasterMk cId="253621350" sldId="2147483648"/>
            <pc:sldLayoutMk cId="3436224297" sldId="2147483657"/>
          </pc:sldLayoutMkLst>
        </pc:sldLayoutChg>
        <pc:sldLayoutChg chg="setBg">
          <pc:chgData name="Joanne Kirton" userId="5805d1f1-35f0-4426-9ee2-e2253294f0fb" providerId="ADAL" clId="{56A3E03F-5607-46F0-9708-DDB809CE39BF}" dt="2022-02-11T12:23:37.102" v="31"/>
          <pc:sldLayoutMkLst>
            <pc:docMk/>
            <pc:sldMasterMk cId="253621350" sldId="2147483648"/>
            <pc:sldLayoutMk cId="3220550740" sldId="2147483658"/>
          </pc:sldLayoutMkLst>
        </pc:sldLayoutChg>
        <pc:sldLayoutChg chg="setBg">
          <pc:chgData name="Joanne Kirton" userId="5805d1f1-35f0-4426-9ee2-e2253294f0fb" providerId="ADAL" clId="{56A3E03F-5607-46F0-9708-DDB809CE39BF}" dt="2022-02-11T12:23:37.102" v="31"/>
          <pc:sldLayoutMkLst>
            <pc:docMk/>
            <pc:sldMasterMk cId="253621350" sldId="2147483648"/>
            <pc:sldLayoutMk cId="2915577309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41E7F-0241-4A60-BAF5-456D39703A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478E53-87C7-406C-B9A2-B7E3CBB216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052A8-C977-453A-AB5F-797355F05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50B8-99BE-4384-825C-62CF02F7F692}" type="datetimeFigureOut">
              <a:rPr lang="en-GB" smtClean="0"/>
              <a:t>14/02/2022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CE462-AE81-42B9-889A-67C07086A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749C44-BA97-4354-BE6E-0B3236A28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DA9F2-2741-450B-AEE6-DA36E216AB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271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8FF94-E1D3-4DC1-93C1-CEE933EC4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3A0903-CFE3-4573-A8A3-55DC2820F0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B3F9A-0166-4E14-B7DD-B3340FBEB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50B8-99BE-4384-825C-62CF02F7F692}" type="datetimeFigureOut">
              <a:rPr lang="en-GB" smtClean="0"/>
              <a:t>14/02/2022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B8B10-0B27-468B-8A83-0A8149409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41B06-9B45-41E7-81C1-143AEE8A4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DA9F2-2741-450B-AEE6-DA36E216AB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550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0A4C19-9C58-4553-8C61-15440C0645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D58BA2-A398-4C85-9401-5609204E17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7424C-47B0-4127-96D2-F8D41DEC1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50B8-99BE-4384-825C-62CF02F7F692}" type="datetimeFigureOut">
              <a:rPr lang="en-GB" smtClean="0"/>
              <a:t>14/02/2022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5FAB27-D524-4311-AD5B-B415E6955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DC71F-0693-482F-8D83-3EA1B17E8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DA9F2-2741-450B-AEE6-DA36E216AB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577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C2D27-E5F3-4CDF-84F3-41E6623F9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7A4BA-E15D-40F5-831A-3981E09E3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41D8E-0265-46D8-9F8C-5EEB61693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50B8-99BE-4384-825C-62CF02F7F692}" type="datetimeFigureOut">
              <a:rPr lang="en-GB" smtClean="0"/>
              <a:t>14/02/2022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27E429-DCC8-48DA-8FD9-9522144FF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36D8-E248-4A33-9594-9612C343F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DA9F2-2741-450B-AEE6-DA36E216AB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124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68A05-CE08-4253-AC00-20CE78EF3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193335-BE47-4FE9-8578-BD6871A8A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E1E5B4-8C2C-4A6E-9248-114A75209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50B8-99BE-4384-825C-62CF02F7F692}" type="datetimeFigureOut">
              <a:rPr lang="en-GB" smtClean="0"/>
              <a:t>14/02/2022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0BAEC-CCF4-4D40-B2A0-B1C915F01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3EFD0A-4499-4F98-8EE7-24331CA9F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DA9F2-2741-450B-AEE6-DA36E216AB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058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C66EA-D8E8-4560-AB50-7F326D1B0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6148A-0C8E-4161-A268-4724CDED18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900D33-8F13-4698-91F1-EF1BA04C6D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4C8CC2-06AC-4CE7-B35B-FB8B2F251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50B8-99BE-4384-825C-62CF02F7F692}" type="datetimeFigureOut">
              <a:rPr lang="en-GB" smtClean="0"/>
              <a:t>14/02/2022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DF2813-10FE-4419-ACF3-F7B916794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E6794B-B2B6-4E85-8929-D6E451D77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DA9F2-2741-450B-AEE6-DA36E216AB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987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FBA05-53F1-48BD-965F-45008DA98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1831C9-0CDD-4DDE-ABA3-DF361B3B2D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0AF100-1B37-432C-B7FE-F4BD7A6CD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5AD851-C574-4E7F-8023-E9A3E99079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945E98-8293-4618-9A9B-2F5E1DA3D2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6B723A-4093-405E-9DD4-CB8D4B633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50B8-99BE-4384-825C-62CF02F7F692}" type="datetimeFigureOut">
              <a:rPr lang="en-GB" smtClean="0"/>
              <a:t>14/02/2022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363585-7BED-45EB-A03D-AA5501057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B88AEB-EAEE-4737-8341-D96CA9393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DA9F2-2741-450B-AEE6-DA36E216AB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486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E4A9E-1607-44CA-A35D-F76BAFF35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7740B0-A40F-4BE4-BBC1-574D509B2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50B8-99BE-4384-825C-62CF02F7F692}" type="datetimeFigureOut">
              <a:rPr lang="en-GB" smtClean="0"/>
              <a:t>14/02/2022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E8FE7E-177A-41A5-8DF3-AE5CB2FBB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148C40-6CC5-4396-9FAF-4CC7C1A97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DA9F2-2741-450B-AEE6-DA36E216AB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972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9D66AF-CB1A-4F4A-9E71-1D6C2D326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50B8-99BE-4384-825C-62CF02F7F692}" type="datetimeFigureOut">
              <a:rPr lang="en-GB" smtClean="0"/>
              <a:t>14/02/2022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080444-DE2C-418D-B6A7-030FF4B63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B8B0E-CA15-4C00-A093-D1C56F76D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DA9F2-2741-450B-AEE6-DA36E216AB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852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89D96-4FB1-4616-BB80-B05D557F6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161E7-2CFE-4CE7-8617-EE847A9B5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4367A6-A5BD-40FD-B273-6AD5780661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46E4B9-97DD-4136-A455-621477C49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50B8-99BE-4384-825C-62CF02F7F692}" type="datetimeFigureOut">
              <a:rPr lang="en-GB" smtClean="0"/>
              <a:t>14/02/2022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8BCC15-D25B-4E1C-9BA2-71BE814B7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F9F34C-72A5-4D30-A66B-CC9E4D262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DA9F2-2741-450B-AEE6-DA36E216AB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327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DDA1F-01D0-48FD-A928-251C942BC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27596A-E483-4E4F-81F1-C2E47F1BB4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A67D68-BE1E-4E0A-A9B1-141E9C4C34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10683F-4487-41C3-886E-7BDFB70D5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50B8-99BE-4384-825C-62CF02F7F692}" type="datetimeFigureOut">
              <a:rPr lang="en-GB" smtClean="0"/>
              <a:t>14/02/2022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2D5AA2-CD5E-4B54-ADE8-EA5A789B4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E10F19-DF49-4CED-9FC4-D321E1DC6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DA9F2-2741-450B-AEE6-DA36E216AB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224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7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61D280-C174-4546-9A31-881101B3D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F6F506-C15B-4210-8DCA-61C4983A6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7BD330-CD53-4DB0-B07E-B466AED1E3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050B8-99BE-4384-825C-62CF02F7F692}" type="datetimeFigureOut">
              <a:rPr lang="en-GB" smtClean="0"/>
              <a:t>14/02/2022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07EB99-8ACC-4371-A41C-136B176BBC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720EC2-4CCD-4539-A666-BD2F3BFF5B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DA9F2-2741-450B-AEE6-DA36E216AB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21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7B1AA-6EB4-40F8-B435-223E9360A6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149" y="809391"/>
            <a:ext cx="8560189" cy="126898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4800" dirty="0"/>
              <a:t>Using Portable Electrical Equipment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05BBA8-8FA5-4EA1-B385-80151519F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149" y="2772662"/>
            <a:ext cx="6414149" cy="3926541"/>
          </a:xfrm>
        </p:spPr>
        <p:txBody>
          <a:bodyPr vert="horz" lIns="91440" tIns="45720" rIns="91440" bIns="45720" rtlCol="0">
            <a:no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/>
              </a:rPr>
              <a:t>The use of Portable Electrical Equipment </a:t>
            </a:r>
            <a:r>
              <a:rPr lang="en-GB" sz="2000" dirty="0">
                <a:solidFill>
                  <a:schemeClr val="tx2"/>
                </a:solidFill>
                <a:ea typeface="Calibri" panose="020F0502020204030204" pitchFamily="34" charset="0"/>
                <a:cs typeface="Times New Roman"/>
              </a:rPr>
              <a:t>may be required as part</a:t>
            </a:r>
            <a:r>
              <a:rPr lang="en-GB" sz="20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/>
              </a:rPr>
              <a:t> of an activity (e.g. an iron or laminator) or daily operation (e.g. a laptop or kettle). As part of the safe use of these items</a:t>
            </a:r>
            <a:r>
              <a:rPr lang="en-GB" sz="2000" dirty="0">
                <a:solidFill>
                  <a:schemeClr val="tx2"/>
                </a:solidFill>
                <a:ea typeface="Calibri" panose="020F0502020204030204" pitchFamily="34" charset="0"/>
                <a:cs typeface="Times New Roman"/>
              </a:rPr>
              <a:t>, </a:t>
            </a:r>
            <a:r>
              <a:rPr lang="en-GB" sz="20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/>
              </a:rPr>
              <a:t>it’s important that YAC </a:t>
            </a:r>
            <a:r>
              <a:rPr lang="en-GB" sz="2000" dirty="0">
                <a:solidFill>
                  <a:schemeClr val="tx2"/>
                </a:solidFill>
                <a:ea typeface="Calibri" panose="020F0502020204030204" pitchFamily="34" charset="0"/>
                <a:cs typeface="Times New Roman"/>
              </a:rPr>
              <a:t>leaders</a:t>
            </a:r>
            <a:r>
              <a:rPr lang="en-GB" sz="20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/>
              </a:rPr>
              <a:t> and volunteers understand how to carry out a </a:t>
            </a:r>
            <a:r>
              <a:rPr lang="en-GB" sz="2000" dirty="0">
                <a:solidFill>
                  <a:schemeClr val="tx2"/>
                </a:solidFill>
                <a:ea typeface="Calibri" panose="020F0502020204030204" pitchFamily="34" charset="0"/>
                <a:cs typeface="Times New Roman"/>
              </a:rPr>
              <a:t>before-use</a:t>
            </a:r>
            <a:r>
              <a:rPr lang="en-GB" sz="20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/>
              </a:rPr>
              <a:t> check, use electric tools</a:t>
            </a:r>
            <a:r>
              <a:rPr lang="en-GB" sz="2000" dirty="0">
                <a:solidFill>
                  <a:schemeClr val="tx2"/>
                </a:solidFill>
                <a:ea typeface="Calibri" panose="020F0502020204030204" pitchFamily="34" charset="0"/>
                <a:cs typeface="Times New Roman"/>
              </a:rPr>
              <a:t> safely</a:t>
            </a:r>
            <a:r>
              <a:rPr lang="en-GB" sz="20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/>
              </a:rPr>
              <a:t> and </a:t>
            </a:r>
            <a:r>
              <a:rPr lang="en-GB" sz="2000" dirty="0">
                <a:solidFill>
                  <a:schemeClr val="tx2"/>
                </a:solidFill>
                <a:ea typeface="Calibri" panose="020F0502020204030204" pitchFamily="34" charset="0"/>
                <a:cs typeface="Times New Roman"/>
              </a:rPr>
              <a:t>recognise potential</a:t>
            </a:r>
            <a:r>
              <a:rPr lang="en-GB" sz="20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/>
              </a:rPr>
              <a:t> hazards.</a:t>
            </a:r>
            <a:r>
              <a:rPr lang="en-GB" sz="2000" dirty="0">
                <a:solidFill>
                  <a:schemeClr val="tx2"/>
                </a:solidFill>
                <a:ea typeface="Calibri" panose="020F0502020204030204" pitchFamily="34" charset="0"/>
                <a:cs typeface="Times New Roman"/>
              </a:rPr>
              <a:t> </a:t>
            </a:r>
            <a:endParaRPr lang="en-GB" sz="2000" dirty="0">
              <a:solidFill>
                <a:schemeClr val="tx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5F12FE24-1F61-4B1A-8EC5-25AB48F175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687" y="1570483"/>
            <a:ext cx="3013978" cy="316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244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BBF8E-4ADA-44E5-B49B-C247DD85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950" y="587830"/>
            <a:ext cx="7940221" cy="1339967"/>
          </a:xfrm>
        </p:spPr>
        <p:txBody>
          <a:bodyPr>
            <a:normAutofit/>
          </a:bodyPr>
          <a:lstStyle/>
          <a:p>
            <a:r>
              <a:rPr lang="en-US" sz="5400" dirty="0"/>
              <a:t>Before-use checks</a:t>
            </a:r>
            <a:endParaRPr lang="en-GB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581B1-3E33-4B51-A80F-29A6A1C26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6064" y="1739481"/>
            <a:ext cx="7824107" cy="448854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000" dirty="0">
                <a:solidFill>
                  <a:schemeClr val="tx2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80% of faults with electrical equipment are found before use.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000" dirty="0">
                <a:solidFill>
                  <a:schemeClr val="tx2"/>
                </a:solidFill>
                <a:effectLst/>
                <a:ea typeface="Lato"/>
                <a:cs typeface="Lato"/>
              </a:rPr>
              <a:t>To help you to work safely: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2000" dirty="0">
                <a:solidFill>
                  <a:schemeClr val="tx2"/>
                </a:solidFill>
                <a:effectLst/>
                <a:ea typeface="Lato"/>
                <a:cs typeface="Lato"/>
              </a:rPr>
              <a:t>Make sure the casing isn’t damaged – if it is, don’t use it.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2000" dirty="0">
                <a:solidFill>
                  <a:schemeClr val="tx2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Make sure that all cables, plugs or connectors are sound and not damaged.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2000" dirty="0">
                <a:solidFill>
                  <a:schemeClr val="tx2"/>
                </a:solidFill>
                <a:effectLst/>
                <a:ea typeface="Lato"/>
                <a:cs typeface="Lato"/>
              </a:rPr>
              <a:t>Use tools </a:t>
            </a:r>
            <a:r>
              <a:rPr lang="en-GB" sz="2000" dirty="0">
                <a:solidFill>
                  <a:schemeClr val="tx2"/>
                </a:solidFill>
                <a:ea typeface="Lato"/>
                <a:cs typeface="Lato"/>
              </a:rPr>
              <a:t>connected to</a:t>
            </a:r>
            <a:r>
              <a:rPr lang="en-GB" sz="2000" dirty="0">
                <a:solidFill>
                  <a:schemeClr val="tx2"/>
                </a:solidFill>
                <a:effectLst/>
                <a:ea typeface="Lato"/>
                <a:cs typeface="Lato"/>
              </a:rPr>
              <a:t> </a:t>
            </a:r>
            <a:r>
              <a:rPr lang="en-GB" sz="2000" dirty="0">
                <a:solidFill>
                  <a:schemeClr val="tx2"/>
                </a:solidFill>
                <a:ea typeface="Lato"/>
                <a:cs typeface="Lato"/>
              </a:rPr>
              <a:t>a </a:t>
            </a:r>
            <a:r>
              <a:rPr lang="en-GB" sz="2000" dirty="0">
                <a:solidFill>
                  <a:schemeClr val="tx2"/>
                </a:solidFill>
                <a:effectLst/>
                <a:ea typeface="Lato"/>
                <a:cs typeface="Lato"/>
              </a:rPr>
              <a:t>power supply as instructed on the maker’s label.</a:t>
            </a:r>
            <a:r>
              <a:rPr lang="en-GB" sz="2000" dirty="0">
                <a:solidFill>
                  <a:schemeClr val="tx2"/>
                </a:solidFill>
                <a:ea typeface="Lato"/>
                <a:cs typeface="Lato"/>
              </a:rPr>
              <a:t> </a:t>
            </a:r>
            <a:endParaRPr lang="en-GB" sz="2000" dirty="0">
              <a:solidFill>
                <a:schemeClr val="tx2"/>
              </a:solidFill>
              <a:effectLst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2000" dirty="0">
                <a:solidFill>
                  <a:schemeClr val="tx2"/>
                </a:solidFill>
                <a:effectLst/>
                <a:ea typeface="Lato"/>
                <a:cs typeface="Lato"/>
              </a:rPr>
              <a:t>Ensure the tool is properly earthed unless it is an approved type that does not require earthing.</a:t>
            </a:r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485B414C-94A7-443A-BB1D-1119F77A14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285" y="1257813"/>
            <a:ext cx="3670921" cy="367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454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BBF8E-4ADA-44E5-B49B-C247DD85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578" y="746322"/>
            <a:ext cx="7335835" cy="669983"/>
          </a:xfrm>
        </p:spPr>
        <p:txBody>
          <a:bodyPr>
            <a:noAutofit/>
          </a:bodyPr>
          <a:lstStyle/>
          <a:p>
            <a:r>
              <a:rPr lang="en-US" sz="4800" dirty="0"/>
              <a:t>Before-use checks contd.</a:t>
            </a:r>
            <a:endParaRPr lang="en-GB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581B1-3E33-4B51-A80F-29A6A1C26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732" y="1640112"/>
            <a:ext cx="7495491" cy="4149298"/>
          </a:xfrm>
        </p:spPr>
        <p:txBody>
          <a:bodyPr>
            <a:normAutofit fontScale="92500" lnSpcReduction="20000"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5"/>
            </a:pPr>
            <a:r>
              <a:rPr lang="en-GB" sz="1900" dirty="0">
                <a:solidFill>
                  <a:schemeClr val="tx2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Ensure the cable is long enough to reach your work without straining it.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5"/>
            </a:pPr>
            <a:r>
              <a:rPr lang="en-GB" sz="1900" dirty="0">
                <a:solidFill>
                  <a:schemeClr val="tx2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Is this the most suitable equipment to use for the job?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5"/>
            </a:pPr>
            <a:r>
              <a:rPr lang="en-GB" sz="1900" dirty="0">
                <a:solidFill>
                  <a:schemeClr val="tx2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How has it been stored? Unsafe storage conditions may cause potential hazards.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5"/>
            </a:pPr>
            <a:r>
              <a:rPr lang="en-GB" sz="1900" dirty="0">
                <a:solidFill>
                  <a:schemeClr val="tx2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Where portable appliance testing has been carried out check the appliance’s test label indication, this will indicate if it has a </a:t>
            </a:r>
            <a:r>
              <a:rPr lang="en-GB" sz="1900" b="1" dirty="0">
                <a:solidFill>
                  <a:schemeClr val="tx2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PASS</a:t>
            </a:r>
            <a:r>
              <a:rPr lang="en-GB" sz="1900" dirty="0">
                <a:solidFill>
                  <a:schemeClr val="tx2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 or </a:t>
            </a:r>
            <a:r>
              <a:rPr lang="en-GB" sz="1900" b="1" dirty="0">
                <a:solidFill>
                  <a:schemeClr val="tx2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FAIL</a:t>
            </a:r>
            <a:r>
              <a:rPr lang="en-GB" sz="1900" dirty="0">
                <a:solidFill>
                  <a:schemeClr val="tx2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 status. 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1900" dirty="0">
              <a:solidFill>
                <a:schemeClr val="tx2"/>
              </a:solidFill>
              <a:effectLst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900" b="1" dirty="0">
                <a:solidFill>
                  <a:schemeClr val="tx2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If an inspection and testing show the appliance is faulty, do not use it</a:t>
            </a:r>
            <a:r>
              <a:rPr lang="en-GB" sz="1800" b="1" dirty="0">
                <a:solidFill>
                  <a:schemeClr val="tx2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E5B1E92B-A18A-4C19-9E6E-861D5F61F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513" y="1192498"/>
            <a:ext cx="3380891" cy="338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829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BBF8E-4ADA-44E5-B49B-C247DD85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5288" y="761058"/>
            <a:ext cx="5717662" cy="126898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4000" dirty="0"/>
              <a:t>Potential faults that you might see, hear or smell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581B1-3E33-4B51-A80F-29A6A1C26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288" y="2128187"/>
            <a:ext cx="5632449" cy="3056875"/>
          </a:xfrm>
        </p:spPr>
        <p:txBody>
          <a:bodyPr>
            <a:noAutofit/>
          </a:bodyPr>
          <a:lstStyle/>
          <a:p>
            <a:pPr marL="0" lvl="0" indent="0">
              <a:lnSpc>
                <a:spcPct val="90000"/>
              </a:lnSpc>
              <a:spcAft>
                <a:spcPts val="800"/>
              </a:spcAft>
              <a:buNone/>
            </a:pPr>
            <a:r>
              <a:rPr lang="en-GB" sz="1800" b="1" dirty="0">
                <a:solidFill>
                  <a:schemeClr val="tx2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Plugs: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Cracked casing, bent pins (see photo)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Incorrectly rated fuse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Incorrectly connected wires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Loose connections</a:t>
            </a:r>
            <a:endParaRPr lang="en-GB" sz="1800" dirty="0">
              <a:solidFill>
                <a:schemeClr val="tx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Loose cable clamp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/>
              </a:rPr>
              <a:t>Non-standard plug (see photo of a standard UK plug)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GB" sz="1800" b="1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" name="Picture 3" descr="A picture containing person, hand, tool&#10;&#10;Description automatically generated">
            <a:extLst>
              <a:ext uri="{FF2B5EF4-FFF2-40B4-BE49-F238E27FC236}">
                <a16:creationId xmlns:a16="http://schemas.microsoft.com/office/drawing/2014/main" id="{38B23DB9-734C-4034-800F-34BEAE4D45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6" t="433" r="26764" b="42150"/>
          <a:stretch/>
        </p:blipFill>
        <p:spPr bwMode="auto">
          <a:xfrm rot="5400000">
            <a:off x="6586854" y="1753182"/>
            <a:ext cx="4253493" cy="3351635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32898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BBF8E-4ADA-44E5-B49B-C247DD85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5995137" cy="1268984"/>
          </a:xfrm>
        </p:spPr>
        <p:txBody>
          <a:bodyPr>
            <a:normAutofit/>
          </a:bodyPr>
          <a:lstStyle/>
          <a:p>
            <a:r>
              <a:rPr lang="en-US" sz="3700"/>
              <a:t>Potential faults that you might see, hear or smell</a:t>
            </a:r>
            <a:endParaRPr lang="en-GB" sz="37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581B1-3E33-4B51-A80F-29A6A1C26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2160016"/>
            <a:ext cx="5995137" cy="36012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lvl="0" indent="0">
              <a:lnSpc>
                <a:spcPct val="90000"/>
              </a:lnSpc>
              <a:spcAft>
                <a:spcPts val="800"/>
              </a:spcAft>
              <a:buNone/>
            </a:pPr>
            <a:r>
              <a:rPr lang="en-GB" sz="2000" b="1" dirty="0">
                <a:solidFill>
                  <a:schemeClr val="tx2"/>
                </a:solidFill>
                <a:effectLst/>
                <a:ea typeface="Lato"/>
                <a:cs typeface="Lato"/>
              </a:rPr>
              <a:t>Mains lead:</a:t>
            </a:r>
          </a:p>
          <a:p>
            <a:pPr marL="342900" indent="-342900">
              <a:lnSpc>
                <a:spcPct val="9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/>
              </a:rPr>
              <a:t>Cuts, fraying </a:t>
            </a:r>
            <a:r>
              <a:rPr lang="en-GB" sz="2000" dirty="0">
                <a:solidFill>
                  <a:schemeClr val="tx2"/>
                </a:solidFill>
                <a:ea typeface="Calibri" panose="020F0502020204030204" pitchFamily="34" charset="0"/>
                <a:cs typeface="Times New Roman"/>
              </a:rPr>
              <a:t>or </a:t>
            </a:r>
            <a:r>
              <a:rPr lang="en-GB" sz="20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/>
              </a:rPr>
              <a:t>brittle</a:t>
            </a:r>
          </a:p>
          <a:p>
            <a:pPr marL="342900" indent="-342900">
              <a:lnSpc>
                <a:spcPct val="9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/>
              </a:rPr>
              <a:t>Kinked</a:t>
            </a:r>
            <a:r>
              <a:rPr lang="en-GB" sz="2000" dirty="0">
                <a:solidFill>
                  <a:schemeClr val="tx2"/>
                </a:solidFill>
                <a:ea typeface="Calibri" panose="020F0502020204030204" pitchFamily="34" charset="0"/>
                <a:cs typeface="Times New Roman"/>
              </a:rPr>
              <a:t> or</a:t>
            </a:r>
            <a:r>
              <a:rPr lang="en-GB" sz="20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/>
              </a:rPr>
              <a:t> coiled</a:t>
            </a:r>
          </a:p>
          <a:p>
            <a:pPr marL="342900" lvl="0" indent="-342900">
              <a:lnSpc>
                <a:spcPct val="9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/>
              </a:rPr>
              <a:t>Taped joints (see photo </a:t>
            </a:r>
            <a:r>
              <a:rPr lang="en-GB" sz="2000" baseline="300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/>
              </a:rPr>
              <a:t>a</a:t>
            </a:r>
            <a:r>
              <a:rPr lang="en-GB" sz="20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/>
              </a:rPr>
              <a:t>)</a:t>
            </a:r>
          </a:p>
          <a:p>
            <a:pPr marL="342900" lvl="0" indent="-342900">
              <a:lnSpc>
                <a:spcPct val="9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/>
              </a:rPr>
              <a:t>Overloaded (overheated)</a:t>
            </a:r>
          </a:p>
          <a:p>
            <a:pPr marL="342900" indent="-342900">
              <a:lnSpc>
                <a:spcPct val="9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solidFill>
                  <a:schemeClr val="tx2"/>
                </a:solidFill>
                <a:ea typeface="Calibri" panose="020F0502020204030204" pitchFamily="34" charset="0"/>
                <a:cs typeface="Times New Roman"/>
              </a:rPr>
              <a:t>Not secured by grommet/clamp on appliance - if mains lead is non-detachable (see photo </a:t>
            </a:r>
            <a:r>
              <a:rPr lang="en-GB" sz="2000" baseline="30000" dirty="0">
                <a:solidFill>
                  <a:schemeClr val="tx2"/>
                </a:solidFill>
                <a:ea typeface="Calibri" panose="020F0502020204030204" pitchFamily="34" charset="0"/>
                <a:cs typeface="Times New Roman"/>
              </a:rPr>
              <a:t>b</a:t>
            </a:r>
            <a:r>
              <a:rPr lang="en-GB" sz="2000" dirty="0">
                <a:solidFill>
                  <a:schemeClr val="tx2"/>
                </a:solidFill>
                <a:ea typeface="Calibri" panose="020F0502020204030204" pitchFamily="34" charset="0"/>
                <a:cs typeface="Times New Roman"/>
              </a:rPr>
              <a:t>)  </a:t>
            </a:r>
          </a:p>
        </p:txBody>
      </p:sp>
      <p:pic>
        <p:nvPicPr>
          <p:cNvPr id="16" name="Picture 15" descr="A picture containing cable, connector&#10;&#10;Description automatically generated">
            <a:extLst>
              <a:ext uri="{FF2B5EF4-FFF2-40B4-BE49-F238E27FC236}">
                <a16:creationId xmlns:a16="http://schemas.microsoft.com/office/drawing/2014/main" id="{330EB091-9768-47B8-BD3E-3298CA5D36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0" t="7698" r="16597" b="28213"/>
          <a:stretch/>
        </p:blipFill>
        <p:spPr bwMode="auto">
          <a:xfrm>
            <a:off x="7125437" y="2387582"/>
            <a:ext cx="4334439" cy="2839109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C7EEAB-6C05-4A83-86AF-B432B6EA1A20}"/>
              </a:ext>
            </a:extLst>
          </p:cNvPr>
          <p:cNvSpPr txBox="1"/>
          <p:nvPr/>
        </p:nvSpPr>
        <p:spPr>
          <a:xfrm>
            <a:off x="8218741" y="2860691"/>
            <a:ext cx="397566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E4ECC6-995D-44D6-B636-7808A04C4F3B}"/>
              </a:ext>
            </a:extLst>
          </p:cNvPr>
          <p:cNvSpPr txBox="1"/>
          <p:nvPr/>
        </p:nvSpPr>
        <p:spPr>
          <a:xfrm>
            <a:off x="7821175" y="4345099"/>
            <a:ext cx="397566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a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2DD07A7D-6342-4DE7-8BF5-979A1B1E32F1}"/>
              </a:ext>
            </a:extLst>
          </p:cNvPr>
          <p:cNvSpPr/>
          <p:nvPr/>
        </p:nvSpPr>
        <p:spPr>
          <a:xfrm rot="20090060">
            <a:off x="8549816" y="2800958"/>
            <a:ext cx="295320" cy="134468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9F5C1324-9F63-4143-BE35-F6B0DC59EE27}"/>
              </a:ext>
            </a:extLst>
          </p:cNvPr>
          <p:cNvSpPr/>
          <p:nvPr/>
        </p:nvSpPr>
        <p:spPr>
          <a:xfrm rot="19672402">
            <a:off x="8095197" y="4240579"/>
            <a:ext cx="295320" cy="134468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150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BBF8E-4ADA-44E5-B49B-C247DD85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573" y="696071"/>
            <a:ext cx="5995137" cy="1268984"/>
          </a:xfrm>
        </p:spPr>
        <p:txBody>
          <a:bodyPr>
            <a:normAutofit/>
          </a:bodyPr>
          <a:lstStyle/>
          <a:p>
            <a:r>
              <a:rPr lang="en-US" sz="3700" dirty="0"/>
              <a:t>Potential faults that you might see, hear or smell</a:t>
            </a:r>
            <a:endParaRPr lang="en-GB" sz="3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581B1-3E33-4B51-A80F-29A6A1C26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573" y="2110854"/>
            <a:ext cx="5412138" cy="36012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lvl="0" indent="0">
              <a:lnSpc>
                <a:spcPct val="90000"/>
              </a:lnSpc>
              <a:spcAft>
                <a:spcPts val="800"/>
              </a:spcAft>
              <a:buNone/>
            </a:pPr>
            <a:r>
              <a:rPr lang="en-GB" sz="2400" b="1" dirty="0">
                <a:solidFill>
                  <a:schemeClr val="tx2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Appliance: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/>
              </a:rPr>
              <a:t>Damage </a:t>
            </a:r>
            <a:r>
              <a:rPr lang="en-GB" sz="2000" dirty="0">
                <a:solidFill>
                  <a:schemeClr val="tx2"/>
                </a:solidFill>
                <a:ea typeface="Calibri" panose="020F0502020204030204" pitchFamily="34" charset="0"/>
                <a:cs typeface="Times New Roman"/>
              </a:rPr>
              <a:t>or</a:t>
            </a:r>
            <a:r>
              <a:rPr lang="en-GB" sz="20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/>
              </a:rPr>
              <a:t> faulty operation of on</a:t>
            </a:r>
            <a:r>
              <a:rPr lang="en-GB" sz="2000" dirty="0">
                <a:solidFill>
                  <a:schemeClr val="tx2"/>
                </a:solidFill>
                <a:ea typeface="Calibri" panose="020F0502020204030204" pitchFamily="34" charset="0"/>
                <a:cs typeface="Times New Roman"/>
              </a:rPr>
              <a:t>/off</a:t>
            </a:r>
            <a:r>
              <a:rPr lang="en-GB" sz="20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/>
              </a:rPr>
              <a:t> switch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Damage to casing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Loose parts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Missing screws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Evidence of overheating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901FF44-2D06-448E-86AC-45FD5D5FEAB0}"/>
              </a:ext>
            </a:extLst>
          </p:cNvPr>
          <p:cNvSpPr txBox="1">
            <a:spLocks/>
          </p:cNvSpPr>
          <p:nvPr/>
        </p:nvSpPr>
        <p:spPr>
          <a:xfrm>
            <a:off x="6214711" y="1819256"/>
            <a:ext cx="3713060" cy="50387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Evidence of moisture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Missing double insulation mark on insulating casing (where appropriate)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solidFill>
                  <a:schemeClr val="tx2"/>
                </a:solidFill>
                <a:ea typeface="Calibri" panose="020F0502020204030204" pitchFamily="34" charset="0"/>
                <a:cs typeface="Times New Roman"/>
              </a:rPr>
              <a:t>Accessible fuse holders: damage or removal of carrier that permits live part to be touched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solidFill>
                  <a:schemeClr val="tx2"/>
                </a:solidFill>
                <a:ea typeface="Calibri" panose="020F0502020204030204" pitchFamily="34" charset="0"/>
              </a:rPr>
              <a:t>Exposed output connections have marked voltage rating &gt; 50V</a:t>
            </a:r>
            <a:endParaRPr lang="en-GB" sz="2000" dirty="0">
              <a:solidFill>
                <a:schemeClr val="tx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3C7BF58F-CFD9-4E3A-A94D-9C9BF7BBD7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014" y="384242"/>
            <a:ext cx="2195286" cy="219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483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BBF8E-4ADA-44E5-B49B-C247DD85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963" y="643071"/>
            <a:ext cx="10436526" cy="1268984"/>
          </a:xfrm>
        </p:spPr>
        <p:txBody>
          <a:bodyPr>
            <a:normAutofit/>
          </a:bodyPr>
          <a:lstStyle/>
          <a:p>
            <a:r>
              <a:rPr lang="en-US" sz="3700" dirty="0"/>
              <a:t>Using portable electric tools and equipment</a:t>
            </a:r>
            <a:endParaRPr lang="en-GB" sz="3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581B1-3E33-4B51-A80F-29A6A1C26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963" y="1912055"/>
            <a:ext cx="8274050" cy="386744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100"/>
              <a:buFont typeface="+mj-lt"/>
              <a:buAutoNum type="arabicPeriod"/>
            </a:pPr>
            <a:r>
              <a:rPr lang="en-GB" sz="1800" dirty="0">
                <a:solidFill>
                  <a:schemeClr val="tx2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Portable electric tools and equipment should only be used for their designated purposes.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100"/>
              <a:buFont typeface="+mj-lt"/>
              <a:buAutoNum type="arabicPeriod"/>
            </a:pPr>
            <a:r>
              <a:rPr lang="en-GB" sz="1800" dirty="0">
                <a:solidFill>
                  <a:schemeClr val="tx2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Ensure switches are working correctly before connecting to the power supply.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100"/>
              <a:buFont typeface="+mj-lt"/>
              <a:buAutoNum type="arabicPeriod"/>
            </a:pPr>
            <a:r>
              <a:rPr lang="en-GB" sz="1800" dirty="0">
                <a:solidFill>
                  <a:schemeClr val="tx2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Wear eye protection if there is any risk to your eyes.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100"/>
              <a:buFont typeface="+mj-lt"/>
              <a:buAutoNum type="arabicPeriod"/>
            </a:pPr>
            <a:r>
              <a:rPr lang="en-GB" sz="1800" dirty="0">
                <a:solidFill>
                  <a:schemeClr val="tx2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Disconnect tools and equipment when not in use.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100"/>
              <a:buFont typeface="+mj-lt"/>
              <a:buAutoNum type="arabicPeriod"/>
            </a:pPr>
            <a:r>
              <a:rPr lang="en-GB" sz="1800" dirty="0">
                <a:solidFill>
                  <a:schemeClr val="tx2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Electric power tools and other equipment/appliances should be regularly inspected and maintained by a competent electrician.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SzPts val="1100"/>
              <a:buFont typeface="+mj-lt"/>
              <a:buAutoNum type="arabicPeriod"/>
            </a:pPr>
            <a:r>
              <a:rPr lang="en-GB" sz="1800" dirty="0">
                <a:solidFill>
                  <a:schemeClr val="tx2"/>
                </a:solidFill>
                <a:ea typeface="Lato"/>
                <a:cs typeface="Lato"/>
              </a:rPr>
              <a:t>During</a:t>
            </a:r>
            <a:r>
              <a:rPr lang="en-GB" sz="1800" dirty="0">
                <a:solidFill>
                  <a:schemeClr val="tx2"/>
                </a:solidFill>
                <a:effectLst/>
                <a:ea typeface="Lato"/>
                <a:cs typeface="Lato"/>
              </a:rPr>
              <a:t> use</a:t>
            </a:r>
            <a:r>
              <a:rPr lang="en-GB" sz="1800" dirty="0">
                <a:solidFill>
                  <a:schemeClr val="tx2"/>
                </a:solidFill>
                <a:ea typeface="Lato"/>
                <a:cs typeface="Lato"/>
              </a:rPr>
              <a:t>,</a:t>
            </a:r>
            <a:r>
              <a:rPr lang="en-GB" sz="1800" dirty="0">
                <a:solidFill>
                  <a:schemeClr val="tx2"/>
                </a:solidFill>
                <a:effectLst/>
                <a:ea typeface="Lato"/>
                <a:cs typeface="Lato"/>
              </a:rPr>
              <a:t> if there are other signs of faults (e.g. sparking, sounds of crackling or smells of burning), it is </a:t>
            </a:r>
            <a:r>
              <a:rPr lang="en-GB" sz="1800" b="1" dirty="0">
                <a:solidFill>
                  <a:schemeClr val="tx2"/>
                </a:solidFill>
                <a:effectLst/>
                <a:ea typeface="Lato"/>
                <a:cs typeface="Lato"/>
              </a:rPr>
              <a:t>unsafe </a:t>
            </a:r>
            <a:r>
              <a:rPr lang="en-GB" sz="1800" dirty="0">
                <a:solidFill>
                  <a:schemeClr val="tx2"/>
                </a:solidFill>
                <a:effectLst/>
                <a:ea typeface="Lato"/>
                <a:cs typeface="Lato"/>
              </a:rPr>
              <a:t>and </a:t>
            </a:r>
            <a:r>
              <a:rPr lang="en-GB" sz="1800" b="1" dirty="0">
                <a:solidFill>
                  <a:schemeClr val="tx2"/>
                </a:solidFill>
                <a:effectLst/>
                <a:ea typeface="Lato"/>
                <a:cs typeface="Lato"/>
              </a:rPr>
              <a:t>must be taken out of service until remedial action is taken</a:t>
            </a:r>
            <a:r>
              <a:rPr lang="en-GB" sz="18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/>
              </a:rPr>
              <a:t>.</a:t>
            </a:r>
            <a:r>
              <a:rPr lang="en-GB" sz="1800" dirty="0">
                <a:solidFill>
                  <a:schemeClr val="tx2"/>
                </a:solidFill>
                <a:ea typeface="Calibri" panose="020F0502020204030204" pitchFamily="34" charset="0"/>
                <a:cs typeface="Times New Roman"/>
              </a:rPr>
              <a:t> </a:t>
            </a:r>
            <a:endParaRPr lang="en-GB" sz="1800" dirty="0">
              <a:solidFill>
                <a:schemeClr val="tx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icture containing text, clock, sign&#10;&#10;Description automatically generated">
            <a:extLst>
              <a:ext uri="{FF2B5EF4-FFF2-40B4-BE49-F238E27FC236}">
                <a16:creationId xmlns:a16="http://schemas.microsoft.com/office/drawing/2014/main" id="{2115FB1B-3A78-47D8-BC43-E95AA5E02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291" y="1798441"/>
            <a:ext cx="3192236" cy="319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347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BBF8E-4ADA-44E5-B49B-C247DD85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737" y="523164"/>
            <a:ext cx="10436526" cy="929018"/>
          </a:xfrm>
        </p:spPr>
        <p:txBody>
          <a:bodyPr>
            <a:normAutofit/>
          </a:bodyPr>
          <a:lstStyle/>
          <a:p>
            <a:r>
              <a:rPr lang="en-US" sz="3700" dirty="0"/>
              <a:t>Potential hazards to consider</a:t>
            </a:r>
            <a:endParaRPr lang="en-GB" sz="3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581B1-3E33-4B51-A80F-29A6A1C26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737" y="1352145"/>
            <a:ext cx="8288564" cy="4518182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100"/>
              <a:buFont typeface="+mj-lt"/>
              <a:buAutoNum type="arabicPeriod"/>
            </a:pPr>
            <a:r>
              <a:rPr lang="en-GB" sz="1800" dirty="0">
                <a:solidFill>
                  <a:schemeClr val="tx2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Keep power cables off the floor.  They may get damaged or cause someone to trip. If they need to be on the floor, use a protective covering over them.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100"/>
              <a:buFont typeface="+mj-lt"/>
              <a:buAutoNum type="arabicPeriod"/>
            </a:pPr>
            <a:r>
              <a:rPr lang="en-GB" sz="1800" dirty="0">
                <a:solidFill>
                  <a:schemeClr val="tx2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Electrical tools often present a noise hazard – wear ear protection if necessary.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100"/>
              <a:buFont typeface="+mj-lt"/>
              <a:buAutoNum type="arabicPeriod"/>
            </a:pPr>
            <a:r>
              <a:rPr lang="en-GB" sz="1800" dirty="0">
                <a:solidFill>
                  <a:schemeClr val="tx2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Avoid standing on a damp or wet surface when using electrical equipment. 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100"/>
              <a:buFont typeface="+mj-lt"/>
              <a:buAutoNum type="arabicPeriod"/>
            </a:pPr>
            <a:r>
              <a:rPr lang="en-GB" sz="1800" dirty="0">
                <a:solidFill>
                  <a:schemeClr val="tx2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Keep equipment clean and dry.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100"/>
              <a:buFont typeface="+mj-lt"/>
              <a:buAutoNum type="arabicPeriod"/>
            </a:pPr>
            <a:r>
              <a:rPr lang="en-GB" sz="1800" dirty="0">
                <a:solidFill>
                  <a:schemeClr val="tx2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Never connect a portable electric tool to a lighting socket.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100"/>
              <a:buFont typeface="+mj-lt"/>
              <a:buAutoNum type="arabicPeriod"/>
            </a:pPr>
            <a:r>
              <a:rPr lang="en-GB" sz="1800" dirty="0">
                <a:solidFill>
                  <a:schemeClr val="tx2"/>
                </a:solidFill>
                <a:effectLst/>
                <a:ea typeface="Lato"/>
                <a:cs typeface="Lato"/>
              </a:rPr>
              <a:t>Don’t use blunt, worn or damaged bits and accessories.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100"/>
              <a:buFont typeface="+mj-lt"/>
              <a:buAutoNum type="arabicPeriod"/>
            </a:pPr>
            <a:r>
              <a:rPr lang="en-GB" sz="1800" dirty="0">
                <a:solidFill>
                  <a:schemeClr val="tx2"/>
                </a:solidFill>
                <a:effectLst/>
                <a:ea typeface="Lato"/>
                <a:cs typeface="Lato"/>
              </a:rPr>
              <a:t>If using them outside, do you require a waterproof socket cover or shelter?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SzPts val="1100"/>
              <a:buFont typeface="+mj-lt"/>
              <a:buAutoNum type="arabicPeriod"/>
            </a:pPr>
            <a:r>
              <a:rPr lang="en-GB" sz="1800" dirty="0">
                <a:solidFill>
                  <a:schemeClr val="tx2"/>
                </a:solidFill>
                <a:effectLst/>
                <a:ea typeface="Lato"/>
                <a:cs typeface="Lato"/>
              </a:rPr>
              <a:t>Portable electrical tools &amp; equipment</a:t>
            </a:r>
            <a:r>
              <a:rPr lang="en-GB" sz="1800" dirty="0">
                <a:solidFill>
                  <a:schemeClr val="tx2"/>
                </a:solidFill>
                <a:ea typeface="Lato"/>
                <a:cs typeface="Lato"/>
              </a:rPr>
              <a:t>,</a:t>
            </a:r>
            <a:r>
              <a:rPr lang="en-GB" sz="1800" dirty="0">
                <a:solidFill>
                  <a:schemeClr val="tx2"/>
                </a:solidFill>
                <a:effectLst/>
                <a:ea typeface="Lato"/>
                <a:cs typeface="Lato"/>
              </a:rPr>
              <a:t> which have become </a:t>
            </a:r>
            <a:r>
              <a:rPr lang="en-GB" sz="1800" dirty="0">
                <a:solidFill>
                  <a:schemeClr val="tx2"/>
                </a:solidFill>
                <a:ea typeface="Lato"/>
                <a:cs typeface="Lato"/>
              </a:rPr>
              <a:t>wet, should</a:t>
            </a:r>
            <a:r>
              <a:rPr lang="en-GB" sz="1800" dirty="0">
                <a:solidFill>
                  <a:schemeClr val="tx2"/>
                </a:solidFill>
                <a:effectLst/>
                <a:ea typeface="Lato"/>
                <a:cs typeface="Lato"/>
              </a:rPr>
              <a:t> be allowed to dry then checked by a competent person for electrical safety before being reused.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SzPts val="1100"/>
              <a:buFont typeface="+mj-lt"/>
              <a:buAutoNum type="arabicPeriod"/>
            </a:pPr>
            <a:r>
              <a:rPr lang="en-GB" sz="1800" dirty="0">
                <a:solidFill>
                  <a:schemeClr val="tx2"/>
                </a:solidFill>
                <a:effectLst/>
                <a:ea typeface="Lato"/>
                <a:cs typeface="Lato"/>
              </a:rPr>
              <a:t>How suitable is the storage of the equipment? </a:t>
            </a:r>
            <a:r>
              <a:rPr lang="en-GB" sz="1800" dirty="0">
                <a:solidFill>
                  <a:schemeClr val="tx2"/>
                </a:solidFill>
                <a:ea typeface="Lato"/>
                <a:cs typeface="Lato"/>
              </a:rPr>
              <a:t>For example,</a:t>
            </a:r>
            <a:r>
              <a:rPr lang="en-GB" sz="1800" dirty="0">
                <a:solidFill>
                  <a:schemeClr val="tx2"/>
                </a:solidFill>
                <a:effectLst/>
                <a:ea typeface="Lato"/>
                <a:cs typeface="Lato"/>
              </a:rPr>
              <a:t> dusty or damp conditions are not safe storage conditions and may cause potential hazards.</a:t>
            </a:r>
          </a:p>
        </p:txBody>
      </p:sp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88E5DFC1-CB65-40F1-911D-3AFB6D432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714" y="1352145"/>
            <a:ext cx="3305623" cy="330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255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BBF8E-4ADA-44E5-B49B-C247DD85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327" y="1223277"/>
            <a:ext cx="10436526" cy="1268984"/>
          </a:xfrm>
        </p:spPr>
        <p:txBody>
          <a:bodyPr>
            <a:normAutofit/>
          </a:bodyPr>
          <a:lstStyle/>
          <a:p>
            <a:r>
              <a:rPr lang="en-US" sz="3700" dirty="0"/>
              <a:t>Remember …</a:t>
            </a:r>
            <a:endParaRPr lang="en-GB" sz="3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581B1-3E33-4B51-A80F-29A6A1C26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327" y="2314491"/>
            <a:ext cx="6010187" cy="326546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/>
              </a:rPr>
              <a:t>Under no circumstances should you use electrical apparatus if you have any doubts </a:t>
            </a:r>
            <a:r>
              <a:rPr lang="en-GB" sz="1800" dirty="0">
                <a:solidFill>
                  <a:schemeClr val="tx2"/>
                </a:solidFill>
                <a:ea typeface="Calibri" panose="020F0502020204030204" pitchFamily="34" charset="0"/>
                <a:cs typeface="Times New Roman"/>
              </a:rPr>
              <a:t>about </a:t>
            </a:r>
            <a:r>
              <a:rPr lang="en-GB" sz="18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/>
              </a:rPr>
              <a:t>its safety.</a:t>
            </a:r>
            <a:r>
              <a:rPr lang="en-GB" sz="1800" dirty="0">
                <a:solidFill>
                  <a:schemeClr val="tx2"/>
                </a:solidFill>
                <a:ea typeface="Calibri" panose="020F0502020204030204" pitchFamily="34" charset="0"/>
                <a:cs typeface="Times New Roman"/>
              </a:rPr>
              <a:t> </a:t>
            </a:r>
            <a:endParaRPr lang="en-GB" sz="1800" dirty="0">
              <a:solidFill>
                <a:schemeClr val="tx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/>
              </a:rPr>
              <a:t>All faults and doubts of electrical safety should be reported to the YAC </a:t>
            </a:r>
            <a:r>
              <a:rPr lang="en-GB" sz="1800" dirty="0">
                <a:solidFill>
                  <a:schemeClr val="tx2"/>
                </a:solidFill>
                <a:ea typeface="Calibri" panose="020F0502020204030204" pitchFamily="34" charset="0"/>
                <a:cs typeface="Times New Roman"/>
              </a:rPr>
              <a:t>leader</a:t>
            </a:r>
            <a:r>
              <a:rPr lang="en-GB" sz="18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/>
              </a:rPr>
              <a:t> or, if appropriate</a:t>
            </a:r>
            <a:r>
              <a:rPr lang="en-GB" sz="1800" dirty="0">
                <a:solidFill>
                  <a:schemeClr val="tx2"/>
                </a:solidFill>
                <a:ea typeface="Calibri" panose="020F0502020204030204" pitchFamily="34" charset="0"/>
                <a:cs typeface="Times New Roman"/>
              </a:rPr>
              <a:t>,</a:t>
            </a:r>
            <a:r>
              <a:rPr lang="en-GB" sz="18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/>
              </a:rPr>
              <a:t> the venue operator.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82375591-DA31-47BE-9081-6D74CE97C2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968" y="1593111"/>
            <a:ext cx="3182729" cy="334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73208"/>
      </p:ext>
    </p:extLst>
  </p:cSld>
  <p:clrMapOvr>
    <a:masterClrMapping/>
  </p:clrMapOvr>
</p:sld>
</file>

<file path=ppt/theme/theme1.xml><?xml version="1.0" encoding="utf-8"?>
<a:theme xmlns:a="http://schemas.openxmlformats.org/drawingml/2006/main" name="YAC branding">
  <a:themeElements>
    <a:clrScheme name="Custom 24">
      <a:dk1>
        <a:srgbClr val="049A99"/>
      </a:dk1>
      <a:lt1>
        <a:sysClr val="window" lastClr="FFFFFF"/>
      </a:lt1>
      <a:dk2>
        <a:srgbClr val="171616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6">
      <a:majorFont>
        <a:latin typeface="LunchBox Bold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AC branding" id="{8649593A-3E04-4776-BA97-8666361633B3}" vid="{1F0DFBE1-BFE3-40AE-8F83-2E2A6739BDD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0D333D7F0A184D823E6A3CFA00A78F" ma:contentTypeVersion="13" ma:contentTypeDescription="Create a new document." ma:contentTypeScope="" ma:versionID="7e31946a172e086af5814c85cac21740">
  <xsd:schema xmlns:xsd="http://www.w3.org/2001/XMLSchema" xmlns:xs="http://www.w3.org/2001/XMLSchema" xmlns:p="http://schemas.microsoft.com/office/2006/metadata/properties" xmlns:ns2="e665e2ab-24ae-4691-9d70-2728d2ecfe87" xmlns:ns3="2a55bb95-f8db-4372-ae4e-a66a2209496f" targetNamespace="http://schemas.microsoft.com/office/2006/metadata/properties" ma:root="true" ma:fieldsID="9435301030c639a568a855e22e40607b" ns2:_="" ns3:_="">
    <xsd:import namespace="e665e2ab-24ae-4691-9d70-2728d2ecfe87"/>
    <xsd:import namespace="2a55bb95-f8db-4372-ae4e-a66a220949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65e2ab-24ae-4691-9d70-2728d2ecfe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55bb95-f8db-4372-ae4e-a66a2209496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E10262-BA57-42FF-9877-92AE4D52BC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6649975-EA43-4931-9AE1-9C0E24C649E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B2AEE03-A1F9-400D-AD73-2F8E87EDDF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65e2ab-24ae-4691-9d70-2728d2ecfe87"/>
    <ds:schemaRef ds:uri="2a55bb95-f8db-4372-ae4e-a66a220949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YAC branding</Template>
  <TotalTime>4</TotalTime>
  <Words>730</Words>
  <Application>Microsoft Office PowerPoint</Application>
  <PresentationFormat>Widescreen</PresentationFormat>
  <Paragraphs>64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YAC branding</vt:lpstr>
      <vt:lpstr>Using Portable Electrical Equipment</vt:lpstr>
      <vt:lpstr>Before-use checks</vt:lpstr>
      <vt:lpstr>Before-use checks contd.</vt:lpstr>
      <vt:lpstr>Potential faults that you might see, hear or smell</vt:lpstr>
      <vt:lpstr>Potential faults that you might see, hear or smell</vt:lpstr>
      <vt:lpstr>Potential faults that you might see, hear or smell</vt:lpstr>
      <vt:lpstr>Using portable electric tools and equipment</vt:lpstr>
      <vt:lpstr>Potential hazards to consider</vt:lpstr>
      <vt:lpstr>Remember 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portable electrical equipment</dc:title>
  <dc:creator>Ella Bailey</dc:creator>
  <cp:lastModifiedBy>Joanne Kirton</cp:lastModifiedBy>
  <cp:revision>8</cp:revision>
  <dcterms:created xsi:type="dcterms:W3CDTF">2022-02-03T14:40:23Z</dcterms:created>
  <dcterms:modified xsi:type="dcterms:W3CDTF">2022-02-14T14:00:37Z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0x0101001D0D333D7F0A184D823E6A3CFA00A78F</vt:lpwstr>
  </property>
</Properties>
</file>