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 id="261" r:id="rId6"/>
    <p:sldId id="284" r:id="rId7"/>
    <p:sldId id="285" r:id="rId8"/>
    <p:sldId id="286" r:id="rId9"/>
    <p:sldId id="287" r:id="rId10"/>
    <p:sldId id="289" r:id="rId11"/>
    <p:sldId id="294" r:id="rId12"/>
    <p:sldId id="290" r:id="rId13"/>
    <p:sldId id="283" r:id="rId14"/>
    <p:sldId id="292" r:id="rId15"/>
    <p:sldId id="291" r:id="rId16"/>
    <p:sldId id="293" r:id="rId17"/>
    <p:sldId id="288" r:id="rId18"/>
    <p:sldId id="281" r:id="rId19"/>
    <p:sldId id="280" r:id="rId20"/>
    <p:sldId id="282" r:id="rId21"/>
    <p:sldId id="26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867062-5DB9-148F-5C19-C9BA7701079B}" v="84" dt="2022-02-14T13:56:01.783"/>
    <p1510:client id="{CCCF3642-EE08-469C-8E5E-E85B4CA00860}" v="83" dt="2022-02-11T12:19:47.9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8" d="100"/>
          <a:sy n="78" d="100"/>
        </p:scale>
        <p:origin x="77" y="16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anne Kirton" userId="5805d1f1-35f0-4426-9ee2-e2253294f0fb" providerId="ADAL" clId="{CCCF3642-EE08-469C-8E5E-E85B4CA00860}"/>
    <pc:docChg chg="undo custSel modSld modMainMaster">
      <pc:chgData name="Joanne Kirton" userId="5805d1f1-35f0-4426-9ee2-e2253294f0fb" providerId="ADAL" clId="{CCCF3642-EE08-469C-8E5E-E85B4CA00860}" dt="2022-02-11T12:19:57.772" v="220" actId="1076"/>
      <pc:docMkLst>
        <pc:docMk/>
      </pc:docMkLst>
      <pc:sldChg chg="modSp mod setBg">
        <pc:chgData name="Joanne Kirton" userId="5805d1f1-35f0-4426-9ee2-e2253294f0fb" providerId="ADAL" clId="{CCCF3642-EE08-469C-8E5E-E85B4CA00860}" dt="2022-02-11T12:08:53.386" v="22"/>
        <pc:sldMkLst>
          <pc:docMk/>
          <pc:sldMk cId="1283244005" sldId="257"/>
        </pc:sldMkLst>
        <pc:spChg chg="mod">
          <ac:chgData name="Joanne Kirton" userId="5805d1f1-35f0-4426-9ee2-e2253294f0fb" providerId="ADAL" clId="{CCCF3642-EE08-469C-8E5E-E85B4CA00860}" dt="2022-02-11T12:03:58.078" v="11" actId="1076"/>
          <ac:spMkLst>
            <pc:docMk/>
            <pc:sldMk cId="1283244005" sldId="257"/>
            <ac:spMk id="2" creationId="{7097B1AA-6EB4-40F8-B435-223E9360A601}"/>
          </ac:spMkLst>
        </pc:spChg>
        <pc:spChg chg="mod">
          <ac:chgData name="Joanne Kirton" userId="5805d1f1-35f0-4426-9ee2-e2253294f0fb" providerId="ADAL" clId="{CCCF3642-EE08-469C-8E5E-E85B4CA00860}" dt="2022-02-11T12:04:02.155" v="12" actId="1076"/>
          <ac:spMkLst>
            <pc:docMk/>
            <pc:sldMk cId="1283244005" sldId="257"/>
            <ac:spMk id="3" creationId="{F905BBA8-8FA5-4EA1-B385-80151519F6A3}"/>
          </ac:spMkLst>
        </pc:spChg>
        <pc:picChg chg="mod">
          <ac:chgData name="Joanne Kirton" userId="5805d1f1-35f0-4426-9ee2-e2253294f0fb" providerId="ADAL" clId="{CCCF3642-EE08-469C-8E5E-E85B4CA00860}" dt="2022-02-11T12:03:54.934" v="10" actId="1076"/>
          <ac:picMkLst>
            <pc:docMk/>
            <pc:sldMk cId="1283244005" sldId="257"/>
            <ac:picMk id="6" creationId="{88F7E91F-2DC8-4BA6-BD68-45FE57E3DE44}"/>
          </ac:picMkLst>
        </pc:picChg>
      </pc:sldChg>
      <pc:sldChg chg="modSp mod setBg">
        <pc:chgData name="Joanne Kirton" userId="5805d1f1-35f0-4426-9ee2-e2253294f0fb" providerId="ADAL" clId="{CCCF3642-EE08-469C-8E5E-E85B4CA00860}" dt="2022-02-11T12:08:53.386" v="22"/>
        <pc:sldMkLst>
          <pc:docMk/>
          <pc:sldMk cId="2276767146" sldId="261"/>
        </pc:sldMkLst>
        <pc:spChg chg="mod">
          <ac:chgData name="Joanne Kirton" userId="5805d1f1-35f0-4426-9ee2-e2253294f0fb" providerId="ADAL" clId="{CCCF3642-EE08-469C-8E5E-E85B4CA00860}" dt="2022-02-11T12:08:44.265" v="21" actId="1076"/>
          <ac:spMkLst>
            <pc:docMk/>
            <pc:sldMk cId="2276767146" sldId="261"/>
            <ac:spMk id="2" creationId="{E1133320-E9E9-432B-916B-AA0FF3986C02}"/>
          </ac:spMkLst>
        </pc:spChg>
        <pc:spChg chg="mod">
          <ac:chgData name="Joanne Kirton" userId="5805d1f1-35f0-4426-9ee2-e2253294f0fb" providerId="ADAL" clId="{CCCF3642-EE08-469C-8E5E-E85B4CA00860}" dt="2022-02-11T12:08:34.898" v="19" actId="1076"/>
          <ac:spMkLst>
            <pc:docMk/>
            <pc:sldMk cId="2276767146" sldId="261"/>
            <ac:spMk id="3" creationId="{213587CD-73F7-4F10-9250-714922EFC49F}"/>
          </ac:spMkLst>
        </pc:spChg>
      </pc:sldChg>
      <pc:sldChg chg="modSp mod">
        <pc:chgData name="Joanne Kirton" userId="5805d1f1-35f0-4426-9ee2-e2253294f0fb" providerId="ADAL" clId="{CCCF3642-EE08-469C-8E5E-E85B4CA00860}" dt="2022-02-11T12:19:57.772" v="220" actId="1076"/>
        <pc:sldMkLst>
          <pc:docMk/>
          <pc:sldMk cId="1673184010" sldId="262"/>
        </pc:sldMkLst>
        <pc:picChg chg="mod">
          <ac:chgData name="Joanne Kirton" userId="5805d1f1-35f0-4426-9ee2-e2253294f0fb" providerId="ADAL" clId="{CCCF3642-EE08-469C-8E5E-E85B4CA00860}" dt="2022-02-11T12:19:57.772" v="220" actId="1076"/>
          <ac:picMkLst>
            <pc:docMk/>
            <pc:sldMk cId="1673184010" sldId="262"/>
            <ac:picMk id="7" creationId="{D3C42726-F656-4FC5-A83A-C11EE28311DF}"/>
          </ac:picMkLst>
        </pc:picChg>
      </pc:sldChg>
      <pc:sldChg chg="modSp mod">
        <pc:chgData name="Joanne Kirton" userId="5805d1f1-35f0-4426-9ee2-e2253294f0fb" providerId="ADAL" clId="{CCCF3642-EE08-469C-8E5E-E85B4CA00860}" dt="2022-02-11T12:19:17.363" v="204" actId="1076"/>
        <pc:sldMkLst>
          <pc:docMk/>
          <pc:sldMk cId="1090644923" sldId="280"/>
        </pc:sldMkLst>
        <pc:spChg chg="mod">
          <ac:chgData name="Joanne Kirton" userId="5805d1f1-35f0-4426-9ee2-e2253294f0fb" providerId="ADAL" clId="{CCCF3642-EE08-469C-8E5E-E85B4CA00860}" dt="2022-02-11T12:18:12.347" v="177" actId="14100"/>
          <ac:spMkLst>
            <pc:docMk/>
            <pc:sldMk cId="1090644923" sldId="280"/>
            <ac:spMk id="2" creationId="{E1133320-E9E9-432B-916B-AA0FF3986C02}"/>
          </ac:spMkLst>
        </pc:spChg>
        <pc:spChg chg="mod">
          <ac:chgData name="Joanne Kirton" userId="5805d1f1-35f0-4426-9ee2-e2253294f0fb" providerId="ADAL" clId="{CCCF3642-EE08-469C-8E5E-E85B4CA00860}" dt="2022-02-11T12:19:14.726" v="203" actId="14100"/>
          <ac:spMkLst>
            <pc:docMk/>
            <pc:sldMk cId="1090644923" sldId="280"/>
            <ac:spMk id="39" creationId="{A83693D0-60D5-48CA-8F00-38613B9ABE8F}"/>
          </ac:spMkLst>
        </pc:spChg>
        <pc:picChg chg="mod">
          <ac:chgData name="Joanne Kirton" userId="5805d1f1-35f0-4426-9ee2-e2253294f0fb" providerId="ADAL" clId="{CCCF3642-EE08-469C-8E5E-E85B4CA00860}" dt="2022-02-11T12:19:17.363" v="204" actId="1076"/>
          <ac:picMkLst>
            <pc:docMk/>
            <pc:sldMk cId="1090644923" sldId="280"/>
            <ac:picMk id="4" creationId="{90B41E40-54EE-4D72-9CB5-31473BA84510}"/>
          </ac:picMkLst>
        </pc:picChg>
      </pc:sldChg>
      <pc:sldChg chg="modSp mod">
        <pc:chgData name="Joanne Kirton" userId="5805d1f1-35f0-4426-9ee2-e2253294f0fb" providerId="ADAL" clId="{CCCF3642-EE08-469C-8E5E-E85B4CA00860}" dt="2022-02-11T12:17:55.778" v="173" actId="1076"/>
        <pc:sldMkLst>
          <pc:docMk/>
          <pc:sldMk cId="2983266767" sldId="281"/>
        </pc:sldMkLst>
        <pc:spChg chg="mod">
          <ac:chgData name="Joanne Kirton" userId="5805d1f1-35f0-4426-9ee2-e2253294f0fb" providerId="ADAL" clId="{CCCF3642-EE08-469C-8E5E-E85B4CA00860}" dt="2022-02-11T12:17:53.286" v="172" actId="14100"/>
          <ac:spMkLst>
            <pc:docMk/>
            <pc:sldMk cId="2983266767" sldId="281"/>
            <ac:spMk id="2" creationId="{E1133320-E9E9-432B-916B-AA0FF3986C02}"/>
          </ac:spMkLst>
        </pc:spChg>
        <pc:spChg chg="mod">
          <ac:chgData name="Joanne Kirton" userId="5805d1f1-35f0-4426-9ee2-e2253294f0fb" providerId="ADAL" clId="{CCCF3642-EE08-469C-8E5E-E85B4CA00860}" dt="2022-02-11T12:17:46.824" v="170" actId="1076"/>
          <ac:spMkLst>
            <pc:docMk/>
            <pc:sldMk cId="2983266767" sldId="281"/>
            <ac:spMk id="39" creationId="{A83693D0-60D5-48CA-8F00-38613B9ABE8F}"/>
          </ac:spMkLst>
        </pc:spChg>
        <pc:picChg chg="mod">
          <ac:chgData name="Joanne Kirton" userId="5805d1f1-35f0-4426-9ee2-e2253294f0fb" providerId="ADAL" clId="{CCCF3642-EE08-469C-8E5E-E85B4CA00860}" dt="2022-02-11T12:17:55.778" v="173" actId="1076"/>
          <ac:picMkLst>
            <pc:docMk/>
            <pc:sldMk cId="2983266767" sldId="281"/>
            <ac:picMk id="4" creationId="{A7053177-EF5C-425B-8E42-EE724111E66A}"/>
          </ac:picMkLst>
        </pc:picChg>
      </pc:sldChg>
      <pc:sldChg chg="modSp mod">
        <pc:chgData name="Joanne Kirton" userId="5805d1f1-35f0-4426-9ee2-e2253294f0fb" providerId="ADAL" clId="{CCCF3642-EE08-469C-8E5E-E85B4CA00860}" dt="2022-02-11T12:19:51.714" v="218" actId="1076"/>
        <pc:sldMkLst>
          <pc:docMk/>
          <pc:sldMk cId="686695982" sldId="282"/>
        </pc:sldMkLst>
        <pc:spChg chg="mod">
          <ac:chgData name="Joanne Kirton" userId="5805d1f1-35f0-4426-9ee2-e2253294f0fb" providerId="ADAL" clId="{CCCF3642-EE08-469C-8E5E-E85B4CA00860}" dt="2022-02-11T12:19:34.338" v="209" actId="14100"/>
          <ac:spMkLst>
            <pc:docMk/>
            <pc:sldMk cId="686695982" sldId="282"/>
            <ac:spMk id="2" creationId="{E1133320-E9E9-432B-916B-AA0FF3986C02}"/>
          </ac:spMkLst>
        </pc:spChg>
        <pc:spChg chg="mod">
          <ac:chgData name="Joanne Kirton" userId="5805d1f1-35f0-4426-9ee2-e2253294f0fb" providerId="ADAL" clId="{CCCF3642-EE08-469C-8E5E-E85B4CA00860}" dt="2022-02-11T12:19:29.492" v="207" actId="1076"/>
          <ac:spMkLst>
            <pc:docMk/>
            <pc:sldMk cId="686695982" sldId="282"/>
            <ac:spMk id="39" creationId="{A83693D0-60D5-48CA-8F00-38613B9ABE8F}"/>
          </ac:spMkLst>
        </pc:spChg>
        <pc:picChg chg="mod">
          <ac:chgData name="Joanne Kirton" userId="5805d1f1-35f0-4426-9ee2-e2253294f0fb" providerId="ADAL" clId="{CCCF3642-EE08-469C-8E5E-E85B4CA00860}" dt="2022-02-11T12:19:51.714" v="218" actId="1076"/>
          <ac:picMkLst>
            <pc:docMk/>
            <pc:sldMk cId="686695982" sldId="282"/>
            <ac:picMk id="4" creationId="{0F9FA63B-E0A8-4E8F-BFA7-5A0BBD207D3D}"/>
          </ac:picMkLst>
        </pc:picChg>
      </pc:sldChg>
      <pc:sldChg chg="modSp mod">
        <pc:chgData name="Joanne Kirton" userId="5805d1f1-35f0-4426-9ee2-e2253294f0fb" providerId="ADAL" clId="{CCCF3642-EE08-469C-8E5E-E85B4CA00860}" dt="2022-02-11T12:13:29.888" v="87" actId="1076"/>
        <pc:sldMkLst>
          <pc:docMk/>
          <pc:sldMk cId="2004251248" sldId="283"/>
        </pc:sldMkLst>
        <pc:spChg chg="mod">
          <ac:chgData name="Joanne Kirton" userId="5805d1f1-35f0-4426-9ee2-e2253294f0fb" providerId="ADAL" clId="{CCCF3642-EE08-469C-8E5E-E85B4CA00860}" dt="2022-02-11T12:13:07.158" v="82" actId="1076"/>
          <ac:spMkLst>
            <pc:docMk/>
            <pc:sldMk cId="2004251248" sldId="283"/>
            <ac:spMk id="2" creationId="{E1133320-E9E9-432B-916B-AA0FF3986C02}"/>
          </ac:spMkLst>
        </pc:spChg>
        <pc:spChg chg="mod">
          <ac:chgData name="Joanne Kirton" userId="5805d1f1-35f0-4426-9ee2-e2253294f0fb" providerId="ADAL" clId="{CCCF3642-EE08-469C-8E5E-E85B4CA00860}" dt="2022-02-11T12:13:12.369" v="83" actId="1076"/>
          <ac:spMkLst>
            <pc:docMk/>
            <pc:sldMk cId="2004251248" sldId="283"/>
            <ac:spMk id="3" creationId="{213587CD-73F7-4F10-9250-714922EFC49F}"/>
          </ac:spMkLst>
        </pc:spChg>
        <pc:spChg chg="mod">
          <ac:chgData name="Joanne Kirton" userId="5805d1f1-35f0-4426-9ee2-e2253294f0fb" providerId="ADAL" clId="{CCCF3642-EE08-469C-8E5E-E85B4CA00860}" dt="2022-02-11T12:13:22.951" v="85" actId="1076"/>
          <ac:spMkLst>
            <pc:docMk/>
            <pc:sldMk cId="2004251248" sldId="283"/>
            <ac:spMk id="10" creationId="{508DE863-AE77-472B-87DD-7170AA7A5370}"/>
          </ac:spMkLst>
        </pc:spChg>
        <pc:grpChg chg="mod">
          <ac:chgData name="Joanne Kirton" userId="5805d1f1-35f0-4426-9ee2-e2253294f0fb" providerId="ADAL" clId="{CCCF3642-EE08-469C-8E5E-E85B4CA00860}" dt="2022-02-11T12:13:18.902" v="84" actId="1076"/>
          <ac:grpSpMkLst>
            <pc:docMk/>
            <pc:sldMk cId="2004251248" sldId="283"/>
            <ac:grpSpMk id="6" creationId="{FC29F811-F540-4C80-BCF1-E70B2A2337C3}"/>
          </ac:grpSpMkLst>
        </pc:grpChg>
        <pc:picChg chg="mod">
          <ac:chgData name="Joanne Kirton" userId="5805d1f1-35f0-4426-9ee2-e2253294f0fb" providerId="ADAL" clId="{CCCF3642-EE08-469C-8E5E-E85B4CA00860}" dt="2022-02-11T12:13:29.888" v="87" actId="1076"/>
          <ac:picMkLst>
            <pc:docMk/>
            <pc:sldMk cId="2004251248" sldId="283"/>
            <ac:picMk id="7" creationId="{A47CA2F1-D0FD-4FDC-AE23-DB13424C1A3C}"/>
          </ac:picMkLst>
        </pc:picChg>
      </pc:sldChg>
      <pc:sldChg chg="modSp mod">
        <pc:chgData name="Joanne Kirton" userId="5805d1f1-35f0-4426-9ee2-e2253294f0fb" providerId="ADAL" clId="{CCCF3642-EE08-469C-8E5E-E85B4CA00860}" dt="2022-02-11T12:09:02.838" v="24" actId="1076"/>
        <pc:sldMkLst>
          <pc:docMk/>
          <pc:sldMk cId="3376416148" sldId="284"/>
        </pc:sldMkLst>
        <pc:picChg chg="mod">
          <ac:chgData name="Joanne Kirton" userId="5805d1f1-35f0-4426-9ee2-e2253294f0fb" providerId="ADAL" clId="{CCCF3642-EE08-469C-8E5E-E85B4CA00860}" dt="2022-02-11T12:09:02.838" v="24" actId="1076"/>
          <ac:picMkLst>
            <pc:docMk/>
            <pc:sldMk cId="3376416148" sldId="284"/>
            <ac:picMk id="5" creationId="{FBCD76FF-8CA1-4A3C-AB15-31B34CAA6693}"/>
          </ac:picMkLst>
        </pc:picChg>
      </pc:sldChg>
      <pc:sldChg chg="modSp mod">
        <pc:chgData name="Joanne Kirton" userId="5805d1f1-35f0-4426-9ee2-e2253294f0fb" providerId="ADAL" clId="{CCCF3642-EE08-469C-8E5E-E85B4CA00860}" dt="2022-02-11T12:10:13.994" v="39" actId="1076"/>
        <pc:sldMkLst>
          <pc:docMk/>
          <pc:sldMk cId="720605528" sldId="285"/>
        </pc:sldMkLst>
        <pc:spChg chg="mod">
          <ac:chgData name="Joanne Kirton" userId="5805d1f1-35f0-4426-9ee2-e2253294f0fb" providerId="ADAL" clId="{CCCF3642-EE08-469C-8E5E-E85B4CA00860}" dt="2022-02-11T12:09:18.523" v="27" actId="1076"/>
          <ac:spMkLst>
            <pc:docMk/>
            <pc:sldMk cId="720605528" sldId="285"/>
            <ac:spMk id="2" creationId="{E1133320-E9E9-432B-916B-AA0FF3986C02}"/>
          </ac:spMkLst>
        </pc:spChg>
        <pc:spChg chg="mod">
          <ac:chgData name="Joanne Kirton" userId="5805d1f1-35f0-4426-9ee2-e2253294f0fb" providerId="ADAL" clId="{CCCF3642-EE08-469C-8E5E-E85B4CA00860}" dt="2022-02-11T12:09:33.736" v="30" actId="14100"/>
          <ac:spMkLst>
            <pc:docMk/>
            <pc:sldMk cId="720605528" sldId="285"/>
            <ac:spMk id="3" creationId="{213587CD-73F7-4F10-9250-714922EFC49F}"/>
          </ac:spMkLst>
        </pc:spChg>
        <pc:spChg chg="mod">
          <ac:chgData name="Joanne Kirton" userId="5805d1f1-35f0-4426-9ee2-e2253294f0fb" providerId="ADAL" clId="{CCCF3642-EE08-469C-8E5E-E85B4CA00860}" dt="2022-02-11T12:09:48.688" v="33" actId="14100"/>
          <ac:spMkLst>
            <pc:docMk/>
            <pc:sldMk cId="720605528" sldId="285"/>
            <ac:spMk id="7" creationId="{7F1AA518-48C3-45B5-A222-D1C4781C5130}"/>
          </ac:spMkLst>
        </pc:spChg>
        <pc:picChg chg="mod">
          <ac:chgData name="Joanne Kirton" userId="5805d1f1-35f0-4426-9ee2-e2253294f0fb" providerId="ADAL" clId="{CCCF3642-EE08-469C-8E5E-E85B4CA00860}" dt="2022-02-11T12:10:13.994" v="39" actId="1076"/>
          <ac:picMkLst>
            <pc:docMk/>
            <pc:sldMk cId="720605528" sldId="285"/>
            <ac:picMk id="5" creationId="{560B9321-D7BD-411D-8622-4763DECF545A}"/>
          </ac:picMkLst>
        </pc:picChg>
      </pc:sldChg>
      <pc:sldChg chg="modSp mod">
        <pc:chgData name="Joanne Kirton" userId="5805d1f1-35f0-4426-9ee2-e2253294f0fb" providerId="ADAL" clId="{CCCF3642-EE08-469C-8E5E-E85B4CA00860}" dt="2022-02-11T12:10:51.859" v="49" actId="1076"/>
        <pc:sldMkLst>
          <pc:docMk/>
          <pc:sldMk cId="1244935969" sldId="286"/>
        </pc:sldMkLst>
        <pc:spChg chg="mod">
          <ac:chgData name="Joanne Kirton" userId="5805d1f1-35f0-4426-9ee2-e2253294f0fb" providerId="ADAL" clId="{CCCF3642-EE08-469C-8E5E-E85B4CA00860}" dt="2022-02-11T12:10:22.528" v="40" actId="1076"/>
          <ac:spMkLst>
            <pc:docMk/>
            <pc:sldMk cId="1244935969" sldId="286"/>
            <ac:spMk id="2" creationId="{E1133320-E9E9-432B-916B-AA0FF3986C02}"/>
          </ac:spMkLst>
        </pc:spChg>
        <pc:spChg chg="mod">
          <ac:chgData name="Joanne Kirton" userId="5805d1f1-35f0-4426-9ee2-e2253294f0fb" providerId="ADAL" clId="{CCCF3642-EE08-469C-8E5E-E85B4CA00860}" dt="2022-02-11T12:10:51.859" v="49" actId="1076"/>
          <ac:spMkLst>
            <pc:docMk/>
            <pc:sldMk cId="1244935969" sldId="286"/>
            <ac:spMk id="3" creationId="{213587CD-73F7-4F10-9250-714922EFC49F}"/>
          </ac:spMkLst>
        </pc:spChg>
        <pc:picChg chg="mod">
          <ac:chgData name="Joanne Kirton" userId="5805d1f1-35f0-4426-9ee2-e2253294f0fb" providerId="ADAL" clId="{CCCF3642-EE08-469C-8E5E-E85B4CA00860}" dt="2022-02-11T12:10:37.561" v="46" actId="1076"/>
          <ac:picMkLst>
            <pc:docMk/>
            <pc:sldMk cId="1244935969" sldId="286"/>
            <ac:picMk id="5" creationId="{D22DE846-04E0-4E75-89F3-881D456F1067}"/>
          </ac:picMkLst>
        </pc:picChg>
      </pc:sldChg>
      <pc:sldChg chg="modSp mod">
        <pc:chgData name="Joanne Kirton" userId="5805d1f1-35f0-4426-9ee2-e2253294f0fb" providerId="ADAL" clId="{CCCF3642-EE08-469C-8E5E-E85B4CA00860}" dt="2022-02-11T12:11:26.789" v="58" actId="1076"/>
        <pc:sldMkLst>
          <pc:docMk/>
          <pc:sldMk cId="4046488103" sldId="287"/>
        </pc:sldMkLst>
        <pc:spChg chg="mod">
          <ac:chgData name="Joanne Kirton" userId="5805d1f1-35f0-4426-9ee2-e2253294f0fb" providerId="ADAL" clId="{CCCF3642-EE08-469C-8E5E-E85B4CA00860}" dt="2022-02-11T12:10:58.861" v="50" actId="1076"/>
          <ac:spMkLst>
            <pc:docMk/>
            <pc:sldMk cId="4046488103" sldId="287"/>
            <ac:spMk id="2" creationId="{E1133320-E9E9-432B-916B-AA0FF3986C02}"/>
          </ac:spMkLst>
        </pc:spChg>
        <pc:spChg chg="mod">
          <ac:chgData name="Joanne Kirton" userId="5805d1f1-35f0-4426-9ee2-e2253294f0fb" providerId="ADAL" clId="{CCCF3642-EE08-469C-8E5E-E85B4CA00860}" dt="2022-02-11T12:11:06.596" v="52" actId="14100"/>
          <ac:spMkLst>
            <pc:docMk/>
            <pc:sldMk cId="4046488103" sldId="287"/>
            <ac:spMk id="3" creationId="{213587CD-73F7-4F10-9250-714922EFC49F}"/>
          </ac:spMkLst>
        </pc:spChg>
        <pc:picChg chg="mod ord modCrop">
          <ac:chgData name="Joanne Kirton" userId="5805d1f1-35f0-4426-9ee2-e2253294f0fb" providerId="ADAL" clId="{CCCF3642-EE08-469C-8E5E-E85B4CA00860}" dt="2022-02-11T12:11:26.789" v="58" actId="1076"/>
          <ac:picMkLst>
            <pc:docMk/>
            <pc:sldMk cId="4046488103" sldId="287"/>
            <ac:picMk id="5" creationId="{4E4CA6FE-EF19-4B13-8AAE-E9E7141DE5EB}"/>
          </ac:picMkLst>
        </pc:picChg>
      </pc:sldChg>
      <pc:sldChg chg="modSp mod">
        <pc:chgData name="Joanne Kirton" userId="5805d1f1-35f0-4426-9ee2-e2253294f0fb" providerId="ADAL" clId="{CCCF3642-EE08-469C-8E5E-E85B4CA00860}" dt="2022-02-11T12:16:49.892" v="148" actId="14100"/>
        <pc:sldMkLst>
          <pc:docMk/>
          <pc:sldMk cId="1961294119" sldId="288"/>
        </pc:sldMkLst>
        <pc:spChg chg="mod">
          <ac:chgData name="Joanne Kirton" userId="5805d1f1-35f0-4426-9ee2-e2253294f0fb" providerId="ADAL" clId="{CCCF3642-EE08-469C-8E5E-E85B4CA00860}" dt="2022-02-11T12:16:26.071" v="139" actId="1076"/>
          <ac:spMkLst>
            <pc:docMk/>
            <pc:sldMk cId="1961294119" sldId="288"/>
            <ac:spMk id="2" creationId="{E1133320-E9E9-432B-916B-AA0FF3986C02}"/>
          </ac:spMkLst>
        </pc:spChg>
        <pc:spChg chg="mod">
          <ac:chgData name="Joanne Kirton" userId="5805d1f1-35f0-4426-9ee2-e2253294f0fb" providerId="ADAL" clId="{CCCF3642-EE08-469C-8E5E-E85B4CA00860}" dt="2022-02-11T12:16:49.892" v="148" actId="14100"/>
          <ac:spMkLst>
            <pc:docMk/>
            <pc:sldMk cId="1961294119" sldId="288"/>
            <ac:spMk id="3" creationId="{213587CD-73F7-4F10-9250-714922EFC49F}"/>
          </ac:spMkLst>
        </pc:spChg>
        <pc:picChg chg="mod">
          <ac:chgData name="Joanne Kirton" userId="5805d1f1-35f0-4426-9ee2-e2253294f0fb" providerId="ADAL" clId="{CCCF3642-EE08-469C-8E5E-E85B4CA00860}" dt="2022-02-11T12:16:45.768" v="147" actId="1076"/>
          <ac:picMkLst>
            <pc:docMk/>
            <pc:sldMk cId="1961294119" sldId="288"/>
            <ac:picMk id="5" creationId="{39D66F7D-3BC8-4FF3-9150-480E0BB33CBA}"/>
          </ac:picMkLst>
        </pc:picChg>
      </pc:sldChg>
      <pc:sldChg chg="modSp mod">
        <pc:chgData name="Joanne Kirton" userId="5805d1f1-35f0-4426-9ee2-e2253294f0fb" providerId="ADAL" clId="{CCCF3642-EE08-469C-8E5E-E85B4CA00860}" dt="2022-02-11T12:11:46.982" v="62"/>
        <pc:sldMkLst>
          <pc:docMk/>
          <pc:sldMk cId="1206422741" sldId="289"/>
        </pc:sldMkLst>
        <pc:spChg chg="mod">
          <ac:chgData name="Joanne Kirton" userId="5805d1f1-35f0-4426-9ee2-e2253294f0fb" providerId="ADAL" clId="{CCCF3642-EE08-469C-8E5E-E85B4CA00860}" dt="2022-02-11T12:11:35.124" v="59" actId="1076"/>
          <ac:spMkLst>
            <pc:docMk/>
            <pc:sldMk cId="1206422741" sldId="289"/>
            <ac:spMk id="2" creationId="{E1133320-E9E9-432B-916B-AA0FF3986C02}"/>
          </ac:spMkLst>
        </pc:spChg>
        <pc:spChg chg="mod">
          <ac:chgData name="Joanne Kirton" userId="5805d1f1-35f0-4426-9ee2-e2253294f0fb" providerId="ADAL" clId="{CCCF3642-EE08-469C-8E5E-E85B4CA00860}" dt="2022-02-11T12:11:40.536" v="60" actId="1076"/>
          <ac:spMkLst>
            <pc:docMk/>
            <pc:sldMk cId="1206422741" sldId="289"/>
            <ac:spMk id="3" creationId="{213587CD-73F7-4F10-9250-714922EFC49F}"/>
          </ac:spMkLst>
        </pc:spChg>
        <pc:picChg chg="mod">
          <ac:chgData name="Joanne Kirton" userId="5805d1f1-35f0-4426-9ee2-e2253294f0fb" providerId="ADAL" clId="{CCCF3642-EE08-469C-8E5E-E85B4CA00860}" dt="2022-02-11T12:11:46.982" v="62"/>
          <ac:picMkLst>
            <pc:docMk/>
            <pc:sldMk cId="1206422741" sldId="289"/>
            <ac:picMk id="5" creationId="{A92F2339-37E4-4527-8F93-E919D931EF65}"/>
          </ac:picMkLst>
        </pc:picChg>
      </pc:sldChg>
      <pc:sldChg chg="modSp mod">
        <pc:chgData name="Joanne Kirton" userId="5805d1f1-35f0-4426-9ee2-e2253294f0fb" providerId="ADAL" clId="{CCCF3642-EE08-469C-8E5E-E85B4CA00860}" dt="2022-02-11T12:12:54.484" v="80" actId="1076"/>
        <pc:sldMkLst>
          <pc:docMk/>
          <pc:sldMk cId="897064897" sldId="290"/>
        </pc:sldMkLst>
        <pc:spChg chg="mod">
          <ac:chgData name="Joanne Kirton" userId="5805d1f1-35f0-4426-9ee2-e2253294f0fb" providerId="ADAL" clId="{CCCF3642-EE08-469C-8E5E-E85B4CA00860}" dt="2022-02-11T12:12:34.768" v="73" actId="1076"/>
          <ac:spMkLst>
            <pc:docMk/>
            <pc:sldMk cId="897064897" sldId="290"/>
            <ac:spMk id="2" creationId="{E1133320-E9E9-432B-916B-AA0FF3986C02}"/>
          </ac:spMkLst>
        </pc:spChg>
        <pc:spChg chg="mod">
          <ac:chgData name="Joanne Kirton" userId="5805d1f1-35f0-4426-9ee2-e2253294f0fb" providerId="ADAL" clId="{CCCF3642-EE08-469C-8E5E-E85B4CA00860}" dt="2022-02-11T12:12:48.288" v="77" actId="14100"/>
          <ac:spMkLst>
            <pc:docMk/>
            <pc:sldMk cId="897064897" sldId="290"/>
            <ac:spMk id="3" creationId="{213587CD-73F7-4F10-9250-714922EFC49F}"/>
          </ac:spMkLst>
        </pc:spChg>
        <pc:picChg chg="mod">
          <ac:chgData name="Joanne Kirton" userId="5805d1f1-35f0-4426-9ee2-e2253294f0fb" providerId="ADAL" clId="{CCCF3642-EE08-469C-8E5E-E85B4CA00860}" dt="2022-02-11T12:12:54.484" v="80" actId="1076"/>
          <ac:picMkLst>
            <pc:docMk/>
            <pc:sldMk cId="897064897" sldId="290"/>
            <ac:picMk id="5" creationId="{22B39A73-B8A5-4838-9640-962DBBB0FD6A}"/>
          </ac:picMkLst>
        </pc:picChg>
      </pc:sldChg>
      <pc:sldChg chg="modSp mod">
        <pc:chgData name="Joanne Kirton" userId="5805d1f1-35f0-4426-9ee2-e2253294f0fb" providerId="ADAL" clId="{CCCF3642-EE08-469C-8E5E-E85B4CA00860}" dt="2022-02-11T12:15:32.683" v="123" actId="1076"/>
        <pc:sldMkLst>
          <pc:docMk/>
          <pc:sldMk cId="847400683" sldId="291"/>
        </pc:sldMkLst>
        <pc:spChg chg="mod">
          <ac:chgData name="Joanne Kirton" userId="5805d1f1-35f0-4426-9ee2-e2253294f0fb" providerId="ADAL" clId="{CCCF3642-EE08-469C-8E5E-E85B4CA00860}" dt="2022-02-11T12:14:46.061" v="108" actId="1076"/>
          <ac:spMkLst>
            <pc:docMk/>
            <pc:sldMk cId="847400683" sldId="291"/>
            <ac:spMk id="2" creationId="{E1133320-E9E9-432B-916B-AA0FF3986C02}"/>
          </ac:spMkLst>
        </pc:spChg>
        <pc:spChg chg="mod">
          <ac:chgData name="Joanne Kirton" userId="5805d1f1-35f0-4426-9ee2-e2253294f0fb" providerId="ADAL" clId="{CCCF3642-EE08-469C-8E5E-E85B4CA00860}" dt="2022-02-11T12:15:17.094" v="118" actId="14100"/>
          <ac:spMkLst>
            <pc:docMk/>
            <pc:sldMk cId="847400683" sldId="291"/>
            <ac:spMk id="12" creationId="{80D2AAA6-2869-4A04-800C-D70A68445182}"/>
          </ac:spMkLst>
        </pc:spChg>
        <pc:picChg chg="mod">
          <ac:chgData name="Joanne Kirton" userId="5805d1f1-35f0-4426-9ee2-e2253294f0fb" providerId="ADAL" clId="{CCCF3642-EE08-469C-8E5E-E85B4CA00860}" dt="2022-02-11T12:15:32.683" v="123" actId="1076"/>
          <ac:picMkLst>
            <pc:docMk/>
            <pc:sldMk cId="847400683" sldId="291"/>
            <ac:picMk id="5" creationId="{ACDE8355-DF36-4AA0-A57C-D8FAC1F7A0DC}"/>
          </ac:picMkLst>
        </pc:picChg>
      </pc:sldChg>
      <pc:sldChg chg="modSp mod">
        <pc:chgData name="Joanne Kirton" userId="5805d1f1-35f0-4426-9ee2-e2253294f0fb" providerId="ADAL" clId="{CCCF3642-EE08-469C-8E5E-E85B4CA00860}" dt="2022-02-11T12:14:30.141" v="105" actId="688"/>
        <pc:sldMkLst>
          <pc:docMk/>
          <pc:sldMk cId="885224595" sldId="292"/>
        </pc:sldMkLst>
        <pc:spChg chg="mod">
          <ac:chgData name="Joanne Kirton" userId="5805d1f1-35f0-4426-9ee2-e2253294f0fb" providerId="ADAL" clId="{CCCF3642-EE08-469C-8E5E-E85B4CA00860}" dt="2022-02-11T12:13:53.808" v="93" actId="14100"/>
          <ac:spMkLst>
            <pc:docMk/>
            <pc:sldMk cId="885224595" sldId="292"/>
            <ac:spMk id="2" creationId="{E1133320-E9E9-432B-916B-AA0FF3986C02}"/>
          </ac:spMkLst>
        </pc:spChg>
        <pc:spChg chg="mod">
          <ac:chgData name="Joanne Kirton" userId="5805d1f1-35f0-4426-9ee2-e2253294f0fb" providerId="ADAL" clId="{CCCF3642-EE08-469C-8E5E-E85B4CA00860}" dt="2022-02-11T12:14:02.028" v="95" actId="14100"/>
          <ac:spMkLst>
            <pc:docMk/>
            <pc:sldMk cId="885224595" sldId="292"/>
            <ac:spMk id="3" creationId="{213587CD-73F7-4F10-9250-714922EFC49F}"/>
          </ac:spMkLst>
        </pc:spChg>
        <pc:spChg chg="mod">
          <ac:chgData name="Joanne Kirton" userId="5805d1f1-35f0-4426-9ee2-e2253294f0fb" providerId="ADAL" clId="{CCCF3642-EE08-469C-8E5E-E85B4CA00860}" dt="2022-02-11T12:14:16.625" v="100" actId="207"/>
          <ac:spMkLst>
            <pc:docMk/>
            <pc:sldMk cId="885224595" sldId="292"/>
            <ac:spMk id="10" creationId="{508DE863-AE77-472B-87DD-7170AA7A5370}"/>
          </ac:spMkLst>
        </pc:spChg>
        <pc:picChg chg="mod">
          <ac:chgData name="Joanne Kirton" userId="5805d1f1-35f0-4426-9ee2-e2253294f0fb" providerId="ADAL" clId="{CCCF3642-EE08-469C-8E5E-E85B4CA00860}" dt="2022-02-11T12:14:30.141" v="105" actId="688"/>
          <ac:picMkLst>
            <pc:docMk/>
            <pc:sldMk cId="885224595" sldId="292"/>
            <ac:picMk id="5" creationId="{9C77DB94-26A7-4A9E-9512-D3A760AD3284}"/>
          </ac:picMkLst>
        </pc:picChg>
      </pc:sldChg>
      <pc:sldChg chg="modSp mod">
        <pc:chgData name="Joanne Kirton" userId="5805d1f1-35f0-4426-9ee2-e2253294f0fb" providerId="ADAL" clId="{CCCF3642-EE08-469C-8E5E-E85B4CA00860}" dt="2022-02-11T12:16:15.895" v="136" actId="1076"/>
        <pc:sldMkLst>
          <pc:docMk/>
          <pc:sldMk cId="1188347944" sldId="293"/>
        </pc:sldMkLst>
        <pc:spChg chg="mod">
          <ac:chgData name="Joanne Kirton" userId="5805d1f1-35f0-4426-9ee2-e2253294f0fb" providerId="ADAL" clId="{CCCF3642-EE08-469C-8E5E-E85B4CA00860}" dt="2022-02-11T12:16:01.294" v="132" actId="1076"/>
          <ac:spMkLst>
            <pc:docMk/>
            <pc:sldMk cId="1188347944" sldId="293"/>
            <ac:spMk id="2" creationId="{E1133320-E9E9-432B-916B-AA0FF3986C02}"/>
          </ac:spMkLst>
        </pc:spChg>
        <pc:spChg chg="mod">
          <ac:chgData name="Joanne Kirton" userId="5805d1f1-35f0-4426-9ee2-e2253294f0fb" providerId="ADAL" clId="{CCCF3642-EE08-469C-8E5E-E85B4CA00860}" dt="2022-02-11T12:16:07.995" v="133" actId="1076"/>
          <ac:spMkLst>
            <pc:docMk/>
            <pc:sldMk cId="1188347944" sldId="293"/>
            <ac:spMk id="9" creationId="{88CC8E02-92D1-4C6D-82AF-31D587A667CA}"/>
          </ac:spMkLst>
        </pc:spChg>
        <pc:spChg chg="mod">
          <ac:chgData name="Joanne Kirton" userId="5805d1f1-35f0-4426-9ee2-e2253294f0fb" providerId="ADAL" clId="{CCCF3642-EE08-469C-8E5E-E85B4CA00860}" dt="2022-02-11T12:15:55.234" v="130" actId="1076"/>
          <ac:spMkLst>
            <pc:docMk/>
            <pc:sldMk cId="1188347944" sldId="293"/>
            <ac:spMk id="13" creationId="{99F4CEC1-B422-4057-8E82-02C945321488}"/>
          </ac:spMkLst>
        </pc:spChg>
        <pc:picChg chg="mod">
          <ac:chgData name="Joanne Kirton" userId="5805d1f1-35f0-4426-9ee2-e2253294f0fb" providerId="ADAL" clId="{CCCF3642-EE08-469C-8E5E-E85B4CA00860}" dt="2022-02-11T12:16:15.895" v="136" actId="1076"/>
          <ac:picMkLst>
            <pc:docMk/>
            <pc:sldMk cId="1188347944" sldId="293"/>
            <ac:picMk id="5" creationId="{F2FCE1E1-C780-4953-9328-BE76CF22923E}"/>
          </ac:picMkLst>
        </pc:picChg>
      </pc:sldChg>
      <pc:sldChg chg="modSp mod">
        <pc:chgData name="Joanne Kirton" userId="5805d1f1-35f0-4426-9ee2-e2253294f0fb" providerId="ADAL" clId="{CCCF3642-EE08-469C-8E5E-E85B4CA00860}" dt="2022-02-11T12:12:18.578" v="68" actId="1076"/>
        <pc:sldMkLst>
          <pc:docMk/>
          <pc:sldMk cId="3048221455" sldId="294"/>
        </pc:sldMkLst>
        <pc:spChg chg="mod">
          <ac:chgData name="Joanne Kirton" userId="5805d1f1-35f0-4426-9ee2-e2253294f0fb" providerId="ADAL" clId="{CCCF3642-EE08-469C-8E5E-E85B4CA00860}" dt="2022-02-11T12:12:07.126" v="65" actId="1076"/>
          <ac:spMkLst>
            <pc:docMk/>
            <pc:sldMk cId="3048221455" sldId="294"/>
            <ac:spMk id="2" creationId="{E1133320-E9E9-432B-916B-AA0FF3986C02}"/>
          </ac:spMkLst>
        </pc:spChg>
        <pc:spChg chg="mod">
          <ac:chgData name="Joanne Kirton" userId="5805d1f1-35f0-4426-9ee2-e2253294f0fb" providerId="ADAL" clId="{CCCF3642-EE08-469C-8E5E-E85B4CA00860}" dt="2022-02-11T12:12:04.558" v="64" actId="1076"/>
          <ac:spMkLst>
            <pc:docMk/>
            <pc:sldMk cId="3048221455" sldId="294"/>
            <ac:spMk id="3" creationId="{213587CD-73F7-4F10-9250-714922EFC49F}"/>
          </ac:spMkLst>
        </pc:spChg>
        <pc:picChg chg="mod">
          <ac:chgData name="Joanne Kirton" userId="5805d1f1-35f0-4426-9ee2-e2253294f0fb" providerId="ADAL" clId="{CCCF3642-EE08-469C-8E5E-E85B4CA00860}" dt="2022-02-11T12:12:18.578" v="68" actId="1076"/>
          <ac:picMkLst>
            <pc:docMk/>
            <pc:sldMk cId="3048221455" sldId="294"/>
            <ac:picMk id="5" creationId="{1BCA93F3-4790-4A5B-9A40-26BB700E8F6F}"/>
          </ac:picMkLst>
        </pc:picChg>
      </pc:sldChg>
      <pc:sldMasterChg chg="setBg modSldLayout">
        <pc:chgData name="Joanne Kirton" userId="5805d1f1-35f0-4426-9ee2-e2253294f0fb" providerId="ADAL" clId="{CCCF3642-EE08-469C-8E5E-E85B4CA00860}" dt="2022-02-11T12:08:53.386" v="22"/>
        <pc:sldMasterMkLst>
          <pc:docMk/>
          <pc:sldMasterMk cId="253621350" sldId="2147483648"/>
        </pc:sldMasterMkLst>
        <pc:sldLayoutChg chg="setBg">
          <pc:chgData name="Joanne Kirton" userId="5805d1f1-35f0-4426-9ee2-e2253294f0fb" providerId="ADAL" clId="{CCCF3642-EE08-469C-8E5E-E85B4CA00860}" dt="2022-02-11T12:08:53.386" v="22"/>
          <pc:sldLayoutMkLst>
            <pc:docMk/>
            <pc:sldMasterMk cId="253621350" sldId="2147483648"/>
            <pc:sldLayoutMk cId="3443271366" sldId="2147483649"/>
          </pc:sldLayoutMkLst>
        </pc:sldLayoutChg>
        <pc:sldLayoutChg chg="setBg">
          <pc:chgData name="Joanne Kirton" userId="5805d1f1-35f0-4426-9ee2-e2253294f0fb" providerId="ADAL" clId="{CCCF3642-EE08-469C-8E5E-E85B4CA00860}" dt="2022-02-11T12:08:53.386" v="22"/>
          <pc:sldLayoutMkLst>
            <pc:docMk/>
            <pc:sldMasterMk cId="253621350" sldId="2147483648"/>
            <pc:sldLayoutMk cId="1021124986" sldId="2147483650"/>
          </pc:sldLayoutMkLst>
        </pc:sldLayoutChg>
        <pc:sldLayoutChg chg="setBg">
          <pc:chgData name="Joanne Kirton" userId="5805d1f1-35f0-4426-9ee2-e2253294f0fb" providerId="ADAL" clId="{CCCF3642-EE08-469C-8E5E-E85B4CA00860}" dt="2022-02-11T12:08:53.386" v="22"/>
          <pc:sldLayoutMkLst>
            <pc:docMk/>
            <pc:sldMasterMk cId="253621350" sldId="2147483648"/>
            <pc:sldLayoutMk cId="2912058638" sldId="2147483651"/>
          </pc:sldLayoutMkLst>
        </pc:sldLayoutChg>
        <pc:sldLayoutChg chg="setBg">
          <pc:chgData name="Joanne Kirton" userId="5805d1f1-35f0-4426-9ee2-e2253294f0fb" providerId="ADAL" clId="{CCCF3642-EE08-469C-8E5E-E85B4CA00860}" dt="2022-02-11T12:08:53.386" v="22"/>
          <pc:sldLayoutMkLst>
            <pc:docMk/>
            <pc:sldMasterMk cId="253621350" sldId="2147483648"/>
            <pc:sldLayoutMk cId="2939987450" sldId="2147483652"/>
          </pc:sldLayoutMkLst>
        </pc:sldLayoutChg>
        <pc:sldLayoutChg chg="setBg">
          <pc:chgData name="Joanne Kirton" userId="5805d1f1-35f0-4426-9ee2-e2253294f0fb" providerId="ADAL" clId="{CCCF3642-EE08-469C-8E5E-E85B4CA00860}" dt="2022-02-11T12:08:53.386" v="22"/>
          <pc:sldLayoutMkLst>
            <pc:docMk/>
            <pc:sldMasterMk cId="253621350" sldId="2147483648"/>
            <pc:sldLayoutMk cId="776486732" sldId="2147483653"/>
          </pc:sldLayoutMkLst>
        </pc:sldLayoutChg>
        <pc:sldLayoutChg chg="setBg">
          <pc:chgData name="Joanne Kirton" userId="5805d1f1-35f0-4426-9ee2-e2253294f0fb" providerId="ADAL" clId="{CCCF3642-EE08-469C-8E5E-E85B4CA00860}" dt="2022-02-11T12:08:53.386" v="22"/>
          <pc:sldLayoutMkLst>
            <pc:docMk/>
            <pc:sldMasterMk cId="253621350" sldId="2147483648"/>
            <pc:sldLayoutMk cId="694972973" sldId="2147483654"/>
          </pc:sldLayoutMkLst>
        </pc:sldLayoutChg>
        <pc:sldLayoutChg chg="setBg">
          <pc:chgData name="Joanne Kirton" userId="5805d1f1-35f0-4426-9ee2-e2253294f0fb" providerId="ADAL" clId="{CCCF3642-EE08-469C-8E5E-E85B4CA00860}" dt="2022-02-11T12:08:53.386" v="22"/>
          <pc:sldLayoutMkLst>
            <pc:docMk/>
            <pc:sldMasterMk cId="253621350" sldId="2147483648"/>
            <pc:sldLayoutMk cId="1008852303" sldId="2147483655"/>
          </pc:sldLayoutMkLst>
        </pc:sldLayoutChg>
        <pc:sldLayoutChg chg="setBg">
          <pc:chgData name="Joanne Kirton" userId="5805d1f1-35f0-4426-9ee2-e2253294f0fb" providerId="ADAL" clId="{CCCF3642-EE08-469C-8E5E-E85B4CA00860}" dt="2022-02-11T12:08:53.386" v="22"/>
          <pc:sldLayoutMkLst>
            <pc:docMk/>
            <pc:sldMasterMk cId="253621350" sldId="2147483648"/>
            <pc:sldLayoutMk cId="2147327601" sldId="2147483656"/>
          </pc:sldLayoutMkLst>
        </pc:sldLayoutChg>
        <pc:sldLayoutChg chg="setBg">
          <pc:chgData name="Joanne Kirton" userId="5805d1f1-35f0-4426-9ee2-e2253294f0fb" providerId="ADAL" clId="{CCCF3642-EE08-469C-8E5E-E85B4CA00860}" dt="2022-02-11T12:08:53.386" v="22"/>
          <pc:sldLayoutMkLst>
            <pc:docMk/>
            <pc:sldMasterMk cId="253621350" sldId="2147483648"/>
            <pc:sldLayoutMk cId="3436224297" sldId="2147483657"/>
          </pc:sldLayoutMkLst>
        </pc:sldLayoutChg>
        <pc:sldLayoutChg chg="setBg">
          <pc:chgData name="Joanne Kirton" userId="5805d1f1-35f0-4426-9ee2-e2253294f0fb" providerId="ADAL" clId="{CCCF3642-EE08-469C-8E5E-E85B4CA00860}" dt="2022-02-11T12:08:53.386" v="22"/>
          <pc:sldLayoutMkLst>
            <pc:docMk/>
            <pc:sldMasterMk cId="253621350" sldId="2147483648"/>
            <pc:sldLayoutMk cId="3220550740" sldId="2147483658"/>
          </pc:sldLayoutMkLst>
        </pc:sldLayoutChg>
        <pc:sldLayoutChg chg="setBg">
          <pc:chgData name="Joanne Kirton" userId="5805d1f1-35f0-4426-9ee2-e2253294f0fb" providerId="ADAL" clId="{CCCF3642-EE08-469C-8E5E-E85B4CA00860}" dt="2022-02-11T12:08:53.386" v="22"/>
          <pc:sldLayoutMkLst>
            <pc:docMk/>
            <pc:sldMasterMk cId="253621350" sldId="2147483648"/>
            <pc:sldLayoutMk cId="2915577309" sldId="2147483659"/>
          </pc:sldLayoutMkLst>
        </pc:sldLayoutChg>
      </pc:sldMasterChg>
    </pc:docChg>
  </pc:docChgLst>
  <pc:docChgLst>
    <pc:chgData name="Rachel Arbury" userId="S::rachelarbury@archaeologyuk.org::490480b9-8403-4715-ab17-fc05d60d5b0b" providerId="AD" clId="Web-{2F867062-5DB9-148F-5C19-C9BA7701079B}"/>
    <pc:docChg chg="modSld">
      <pc:chgData name="Rachel Arbury" userId="S::rachelarbury@archaeologyuk.org::490480b9-8403-4715-ab17-fc05d60d5b0b" providerId="AD" clId="Web-{2F867062-5DB9-148F-5C19-C9BA7701079B}" dt="2022-02-14T13:56:00.439" v="70" actId="20577"/>
      <pc:docMkLst>
        <pc:docMk/>
      </pc:docMkLst>
      <pc:sldChg chg="modSp">
        <pc:chgData name="Rachel Arbury" userId="S::rachelarbury@archaeologyuk.org::490480b9-8403-4715-ab17-fc05d60d5b0b" providerId="AD" clId="Web-{2F867062-5DB9-148F-5C19-C9BA7701079B}" dt="2022-02-14T13:53:04.513" v="36" actId="20577"/>
        <pc:sldMkLst>
          <pc:docMk/>
          <pc:sldMk cId="1283244005" sldId="257"/>
        </pc:sldMkLst>
        <pc:spChg chg="mod">
          <ac:chgData name="Rachel Arbury" userId="S::rachelarbury@archaeologyuk.org::490480b9-8403-4715-ab17-fc05d60d5b0b" providerId="AD" clId="Web-{2F867062-5DB9-148F-5C19-C9BA7701079B}" dt="2022-02-14T13:53:04.513" v="36" actId="20577"/>
          <ac:spMkLst>
            <pc:docMk/>
            <pc:sldMk cId="1283244005" sldId="257"/>
            <ac:spMk id="2" creationId="{7097B1AA-6EB4-40F8-B435-223E9360A601}"/>
          </ac:spMkLst>
        </pc:spChg>
      </pc:sldChg>
      <pc:sldChg chg="modSp">
        <pc:chgData name="Rachel Arbury" userId="S::rachelarbury@archaeologyuk.org::490480b9-8403-4715-ab17-fc05d60d5b0b" providerId="AD" clId="Web-{2F867062-5DB9-148F-5C19-C9BA7701079B}" dt="2022-02-14T13:50:44.104" v="21" actId="20577"/>
        <pc:sldMkLst>
          <pc:docMk/>
          <pc:sldMk cId="2276767146" sldId="261"/>
        </pc:sldMkLst>
        <pc:spChg chg="mod">
          <ac:chgData name="Rachel Arbury" userId="S::rachelarbury@archaeologyuk.org::490480b9-8403-4715-ab17-fc05d60d5b0b" providerId="AD" clId="Web-{2F867062-5DB9-148F-5C19-C9BA7701079B}" dt="2022-02-14T13:50:18.962" v="15" actId="14100"/>
          <ac:spMkLst>
            <pc:docMk/>
            <pc:sldMk cId="2276767146" sldId="261"/>
            <ac:spMk id="2" creationId="{E1133320-E9E9-432B-916B-AA0FF3986C02}"/>
          </ac:spMkLst>
        </pc:spChg>
        <pc:spChg chg="mod">
          <ac:chgData name="Rachel Arbury" userId="S::rachelarbury@archaeologyuk.org::490480b9-8403-4715-ab17-fc05d60d5b0b" providerId="AD" clId="Web-{2F867062-5DB9-148F-5C19-C9BA7701079B}" dt="2022-02-14T13:50:44.104" v="21" actId="20577"/>
          <ac:spMkLst>
            <pc:docMk/>
            <pc:sldMk cId="2276767146" sldId="261"/>
            <ac:spMk id="3" creationId="{213587CD-73F7-4F10-9250-714922EFC49F}"/>
          </ac:spMkLst>
        </pc:spChg>
      </pc:sldChg>
      <pc:sldChg chg="modSp">
        <pc:chgData name="Rachel Arbury" userId="S::rachelarbury@archaeologyuk.org::490480b9-8403-4715-ab17-fc05d60d5b0b" providerId="AD" clId="Web-{2F867062-5DB9-148F-5C19-C9BA7701079B}" dt="2022-02-14T13:56:00.439" v="70" actId="20577"/>
        <pc:sldMkLst>
          <pc:docMk/>
          <pc:sldMk cId="2004251248" sldId="283"/>
        </pc:sldMkLst>
        <pc:spChg chg="mod">
          <ac:chgData name="Rachel Arbury" userId="S::rachelarbury@archaeologyuk.org::490480b9-8403-4715-ab17-fc05d60d5b0b" providerId="AD" clId="Web-{2F867062-5DB9-148F-5C19-C9BA7701079B}" dt="2022-02-14T13:56:00.439" v="70" actId="20577"/>
          <ac:spMkLst>
            <pc:docMk/>
            <pc:sldMk cId="2004251248" sldId="283"/>
            <ac:spMk id="3" creationId="{213587CD-73F7-4F10-9250-714922EFC49F}"/>
          </ac:spMkLst>
        </pc:spChg>
      </pc:sldChg>
      <pc:sldChg chg="modSp">
        <pc:chgData name="Rachel Arbury" userId="S::rachelarbury@archaeologyuk.org::490480b9-8403-4715-ab17-fc05d60d5b0b" providerId="AD" clId="Web-{2F867062-5DB9-148F-5C19-C9BA7701079B}" dt="2022-02-14T13:50:52.807" v="24" actId="20577"/>
        <pc:sldMkLst>
          <pc:docMk/>
          <pc:sldMk cId="3376416148" sldId="284"/>
        </pc:sldMkLst>
        <pc:spChg chg="mod">
          <ac:chgData name="Rachel Arbury" userId="S::rachelarbury@archaeologyuk.org::490480b9-8403-4715-ab17-fc05d60d5b0b" providerId="AD" clId="Web-{2F867062-5DB9-148F-5C19-C9BA7701079B}" dt="2022-02-14T13:50:52.807" v="24" actId="20577"/>
          <ac:spMkLst>
            <pc:docMk/>
            <pc:sldMk cId="3376416148" sldId="284"/>
            <ac:spMk id="2" creationId="{E1133320-E9E9-432B-916B-AA0FF3986C02}"/>
          </ac:spMkLst>
        </pc:spChg>
        <pc:spChg chg="mod">
          <ac:chgData name="Rachel Arbury" userId="S::rachelarbury@archaeologyuk.org::490480b9-8403-4715-ab17-fc05d60d5b0b" providerId="AD" clId="Web-{2F867062-5DB9-148F-5C19-C9BA7701079B}" dt="2022-02-14T13:50:48.744" v="22" actId="1076"/>
          <ac:spMkLst>
            <pc:docMk/>
            <pc:sldMk cId="3376416148" sldId="284"/>
            <ac:spMk id="3" creationId="{213587CD-73F7-4F10-9250-714922EFC49F}"/>
          </ac:spMkLst>
        </pc:spChg>
      </pc:sldChg>
      <pc:sldChg chg="modSp">
        <pc:chgData name="Rachel Arbury" userId="S::rachelarbury@archaeologyuk.org::490480b9-8403-4715-ab17-fc05d60d5b0b" providerId="AD" clId="Web-{2F867062-5DB9-148F-5C19-C9BA7701079B}" dt="2022-02-14T13:51:34.855" v="28" actId="20577"/>
        <pc:sldMkLst>
          <pc:docMk/>
          <pc:sldMk cId="720605528" sldId="285"/>
        </pc:sldMkLst>
        <pc:spChg chg="mod">
          <ac:chgData name="Rachel Arbury" userId="S::rachelarbury@archaeologyuk.org::490480b9-8403-4715-ab17-fc05d60d5b0b" providerId="AD" clId="Web-{2F867062-5DB9-148F-5C19-C9BA7701079B}" dt="2022-02-14T13:49:49.727" v="0" actId="20577"/>
          <ac:spMkLst>
            <pc:docMk/>
            <pc:sldMk cId="720605528" sldId="285"/>
            <ac:spMk id="2" creationId="{E1133320-E9E9-432B-916B-AA0FF3986C02}"/>
          </ac:spMkLst>
        </pc:spChg>
        <pc:spChg chg="mod">
          <ac:chgData name="Rachel Arbury" userId="S::rachelarbury@archaeologyuk.org::490480b9-8403-4715-ab17-fc05d60d5b0b" providerId="AD" clId="Web-{2F867062-5DB9-148F-5C19-C9BA7701079B}" dt="2022-02-14T13:51:34.855" v="28" actId="20577"/>
          <ac:spMkLst>
            <pc:docMk/>
            <pc:sldMk cId="720605528" sldId="285"/>
            <ac:spMk id="7" creationId="{7F1AA518-48C3-45B5-A222-D1C4781C5130}"/>
          </ac:spMkLst>
        </pc:spChg>
      </pc:sldChg>
      <pc:sldChg chg="modSp">
        <pc:chgData name="Rachel Arbury" userId="S::rachelarbury@archaeologyuk.org::490480b9-8403-4715-ab17-fc05d60d5b0b" providerId="AD" clId="Web-{2F867062-5DB9-148F-5C19-C9BA7701079B}" dt="2022-02-14T13:52:51.482" v="34" actId="20577"/>
        <pc:sldMkLst>
          <pc:docMk/>
          <pc:sldMk cId="1244935969" sldId="286"/>
        </pc:sldMkLst>
        <pc:spChg chg="mod">
          <ac:chgData name="Rachel Arbury" userId="S::rachelarbury@archaeologyuk.org::490480b9-8403-4715-ab17-fc05d60d5b0b" providerId="AD" clId="Web-{2F867062-5DB9-148F-5C19-C9BA7701079B}" dt="2022-02-14T13:51:56.199" v="31" actId="14100"/>
          <ac:spMkLst>
            <pc:docMk/>
            <pc:sldMk cId="1244935969" sldId="286"/>
            <ac:spMk id="2" creationId="{E1133320-E9E9-432B-916B-AA0FF3986C02}"/>
          </ac:spMkLst>
        </pc:spChg>
        <pc:spChg chg="mod">
          <ac:chgData name="Rachel Arbury" userId="S::rachelarbury@archaeologyuk.org::490480b9-8403-4715-ab17-fc05d60d5b0b" providerId="AD" clId="Web-{2F867062-5DB9-148F-5C19-C9BA7701079B}" dt="2022-02-14T13:52:51.482" v="34" actId="20577"/>
          <ac:spMkLst>
            <pc:docMk/>
            <pc:sldMk cId="1244935969" sldId="286"/>
            <ac:spMk id="3" creationId="{213587CD-73F7-4F10-9250-714922EFC49F}"/>
          </ac:spMkLst>
        </pc:spChg>
      </pc:sldChg>
      <pc:sldChg chg="modSp">
        <pc:chgData name="Rachel Arbury" userId="S::rachelarbury@archaeologyuk.org::490480b9-8403-4715-ab17-fc05d60d5b0b" providerId="AD" clId="Web-{2F867062-5DB9-148F-5C19-C9BA7701079B}" dt="2022-02-14T13:53:37.998" v="41" actId="20577"/>
        <pc:sldMkLst>
          <pc:docMk/>
          <pc:sldMk cId="4046488103" sldId="287"/>
        </pc:sldMkLst>
        <pc:spChg chg="mod">
          <ac:chgData name="Rachel Arbury" userId="S::rachelarbury@archaeologyuk.org::490480b9-8403-4715-ab17-fc05d60d5b0b" providerId="AD" clId="Web-{2F867062-5DB9-148F-5C19-C9BA7701079B}" dt="2022-02-14T13:52:57.075" v="35" actId="20577"/>
          <ac:spMkLst>
            <pc:docMk/>
            <pc:sldMk cId="4046488103" sldId="287"/>
            <ac:spMk id="2" creationId="{E1133320-E9E9-432B-916B-AA0FF3986C02}"/>
          </ac:spMkLst>
        </pc:spChg>
        <pc:spChg chg="mod">
          <ac:chgData name="Rachel Arbury" userId="S::rachelarbury@archaeologyuk.org::490480b9-8403-4715-ab17-fc05d60d5b0b" providerId="AD" clId="Web-{2F867062-5DB9-148F-5C19-C9BA7701079B}" dt="2022-02-14T13:53:37.998" v="41" actId="20577"/>
          <ac:spMkLst>
            <pc:docMk/>
            <pc:sldMk cId="4046488103" sldId="287"/>
            <ac:spMk id="3" creationId="{213587CD-73F7-4F10-9250-714922EFC49F}"/>
          </ac:spMkLst>
        </pc:spChg>
      </pc:sldChg>
      <pc:sldChg chg="modSp">
        <pc:chgData name="Rachel Arbury" userId="S::rachelarbury@archaeologyuk.org::490480b9-8403-4715-ab17-fc05d60d5b0b" providerId="AD" clId="Web-{2F867062-5DB9-148F-5C19-C9BA7701079B}" dt="2022-02-14T13:54:00.577" v="42" actId="20577"/>
        <pc:sldMkLst>
          <pc:docMk/>
          <pc:sldMk cId="1206422741" sldId="289"/>
        </pc:sldMkLst>
        <pc:spChg chg="mod">
          <ac:chgData name="Rachel Arbury" userId="S::rachelarbury@archaeologyuk.org::490480b9-8403-4715-ab17-fc05d60d5b0b" providerId="AD" clId="Web-{2F867062-5DB9-148F-5C19-C9BA7701079B}" dt="2022-02-14T13:54:00.577" v="42" actId="20577"/>
          <ac:spMkLst>
            <pc:docMk/>
            <pc:sldMk cId="1206422741" sldId="289"/>
            <ac:spMk id="2" creationId="{E1133320-E9E9-432B-916B-AA0FF3986C02}"/>
          </ac:spMkLst>
        </pc:spChg>
      </pc:sldChg>
      <pc:sldChg chg="modSp">
        <pc:chgData name="Rachel Arbury" userId="S::rachelarbury@archaeologyuk.org::490480b9-8403-4715-ab17-fc05d60d5b0b" providerId="AD" clId="Web-{2F867062-5DB9-148F-5C19-C9BA7701079B}" dt="2022-02-14T13:55:29.470" v="69" actId="20577"/>
        <pc:sldMkLst>
          <pc:docMk/>
          <pc:sldMk cId="897064897" sldId="290"/>
        </pc:sldMkLst>
        <pc:spChg chg="mod">
          <ac:chgData name="Rachel Arbury" userId="S::rachelarbury@archaeologyuk.org::490480b9-8403-4715-ab17-fc05d60d5b0b" providerId="AD" clId="Web-{2F867062-5DB9-148F-5C19-C9BA7701079B}" dt="2022-02-14T13:55:29.470" v="69" actId="20577"/>
          <ac:spMkLst>
            <pc:docMk/>
            <pc:sldMk cId="897064897" sldId="290"/>
            <ac:spMk id="2" creationId="{E1133320-E9E9-432B-916B-AA0FF3986C02}"/>
          </ac:spMkLst>
        </pc:spChg>
      </pc:sldChg>
      <pc:sldChg chg="modSp">
        <pc:chgData name="Rachel Arbury" userId="S::rachelarbury@archaeologyuk.org::490480b9-8403-4715-ab17-fc05d60d5b0b" providerId="AD" clId="Web-{2F867062-5DB9-148F-5C19-C9BA7701079B}" dt="2022-02-14T13:55:05.110" v="57" actId="20577"/>
        <pc:sldMkLst>
          <pc:docMk/>
          <pc:sldMk cId="3048221455" sldId="294"/>
        </pc:sldMkLst>
        <pc:spChg chg="mod">
          <ac:chgData name="Rachel Arbury" userId="S::rachelarbury@archaeologyuk.org::490480b9-8403-4715-ab17-fc05d60d5b0b" providerId="AD" clId="Web-{2F867062-5DB9-148F-5C19-C9BA7701079B}" dt="2022-02-14T13:55:05.110" v="57" actId="20577"/>
          <ac:spMkLst>
            <pc:docMk/>
            <pc:sldMk cId="3048221455" sldId="294"/>
            <ac:spMk id="3" creationId="{213587CD-73F7-4F10-9250-714922EFC49F}"/>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41E7F-0241-4A60-BAF5-456D39703A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3478E53-87C7-406C-B9A2-B7E3CBB216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4B052A8-C977-453A-AB5F-797355F05B19}"/>
              </a:ext>
            </a:extLst>
          </p:cNvPr>
          <p:cNvSpPr>
            <a:spLocks noGrp="1"/>
          </p:cNvSpPr>
          <p:nvPr>
            <p:ph type="dt" sz="half" idx="10"/>
          </p:nvPr>
        </p:nvSpPr>
        <p:spPr/>
        <p:txBody>
          <a:bodyPr/>
          <a:lstStyle/>
          <a:p>
            <a:fld id="{BEB050B8-99BE-4384-825C-62CF02F7F692}" type="datetimeFigureOut">
              <a:rPr lang="en-GB" smtClean="0"/>
              <a:t>14/02/2022</a:t>
            </a:fld>
            <a:endParaRPr lang="en-GB"/>
          </a:p>
        </p:txBody>
      </p:sp>
      <p:sp>
        <p:nvSpPr>
          <p:cNvPr id="5" name="Footer Placeholder 4">
            <a:extLst>
              <a:ext uri="{FF2B5EF4-FFF2-40B4-BE49-F238E27FC236}">
                <a16:creationId xmlns:a16="http://schemas.microsoft.com/office/drawing/2014/main" id="{D28CE462-AE81-42B9-889A-67C07086A9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8749C44-BA97-4354-BE6E-0B3236A28D92}"/>
              </a:ext>
            </a:extLst>
          </p:cNvPr>
          <p:cNvSpPr>
            <a:spLocks noGrp="1"/>
          </p:cNvSpPr>
          <p:nvPr>
            <p:ph type="sldNum" sz="quarter" idx="12"/>
          </p:nvPr>
        </p:nvSpPr>
        <p:spPr/>
        <p:txBody>
          <a:bodyPr/>
          <a:lstStyle/>
          <a:p>
            <a:fld id="{4B7DA9F2-2741-450B-AEE6-DA36E216AB86}" type="slidenum">
              <a:rPr lang="en-GB" smtClean="0"/>
              <a:t>‹#›</a:t>
            </a:fld>
            <a:endParaRPr lang="en-GB"/>
          </a:p>
        </p:txBody>
      </p:sp>
    </p:spTree>
    <p:extLst>
      <p:ext uri="{BB962C8B-B14F-4D97-AF65-F5344CB8AC3E}">
        <p14:creationId xmlns:p14="http://schemas.microsoft.com/office/powerpoint/2010/main" val="3443271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8FF94-E1D3-4DC1-93C1-CEE933EC40F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53A0903-CFE3-4573-A8A3-55DC2820F0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75B3F9A-0166-4E14-B7DD-B3340FBEBF78}"/>
              </a:ext>
            </a:extLst>
          </p:cNvPr>
          <p:cNvSpPr>
            <a:spLocks noGrp="1"/>
          </p:cNvSpPr>
          <p:nvPr>
            <p:ph type="dt" sz="half" idx="10"/>
          </p:nvPr>
        </p:nvSpPr>
        <p:spPr/>
        <p:txBody>
          <a:bodyPr/>
          <a:lstStyle/>
          <a:p>
            <a:fld id="{BEB050B8-99BE-4384-825C-62CF02F7F692}" type="datetimeFigureOut">
              <a:rPr lang="en-GB" smtClean="0"/>
              <a:t>14/02/2022</a:t>
            </a:fld>
            <a:endParaRPr lang="en-GB"/>
          </a:p>
        </p:txBody>
      </p:sp>
      <p:sp>
        <p:nvSpPr>
          <p:cNvPr id="5" name="Footer Placeholder 4">
            <a:extLst>
              <a:ext uri="{FF2B5EF4-FFF2-40B4-BE49-F238E27FC236}">
                <a16:creationId xmlns:a16="http://schemas.microsoft.com/office/drawing/2014/main" id="{7E0B8B10-0B27-468B-8A83-0A81494099E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D841B06-9B45-41E7-81C1-143AEE8A4A47}"/>
              </a:ext>
            </a:extLst>
          </p:cNvPr>
          <p:cNvSpPr>
            <a:spLocks noGrp="1"/>
          </p:cNvSpPr>
          <p:nvPr>
            <p:ph type="sldNum" sz="quarter" idx="12"/>
          </p:nvPr>
        </p:nvSpPr>
        <p:spPr/>
        <p:txBody>
          <a:bodyPr/>
          <a:lstStyle/>
          <a:p>
            <a:fld id="{4B7DA9F2-2741-450B-AEE6-DA36E216AB86}" type="slidenum">
              <a:rPr lang="en-GB" smtClean="0"/>
              <a:t>‹#›</a:t>
            </a:fld>
            <a:endParaRPr lang="en-GB"/>
          </a:p>
        </p:txBody>
      </p:sp>
    </p:spTree>
    <p:extLst>
      <p:ext uri="{BB962C8B-B14F-4D97-AF65-F5344CB8AC3E}">
        <p14:creationId xmlns:p14="http://schemas.microsoft.com/office/powerpoint/2010/main" val="3220550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0A4C19-9C58-4553-8C61-15440C0645A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3D58BA2-A398-4C85-9401-5609204E17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E97424C-47B0-4127-96D2-F8D41DEC1555}"/>
              </a:ext>
            </a:extLst>
          </p:cNvPr>
          <p:cNvSpPr>
            <a:spLocks noGrp="1"/>
          </p:cNvSpPr>
          <p:nvPr>
            <p:ph type="dt" sz="half" idx="10"/>
          </p:nvPr>
        </p:nvSpPr>
        <p:spPr/>
        <p:txBody>
          <a:bodyPr/>
          <a:lstStyle/>
          <a:p>
            <a:fld id="{BEB050B8-99BE-4384-825C-62CF02F7F692}" type="datetimeFigureOut">
              <a:rPr lang="en-GB" smtClean="0"/>
              <a:t>14/02/2022</a:t>
            </a:fld>
            <a:endParaRPr lang="en-GB"/>
          </a:p>
        </p:txBody>
      </p:sp>
      <p:sp>
        <p:nvSpPr>
          <p:cNvPr id="5" name="Footer Placeholder 4">
            <a:extLst>
              <a:ext uri="{FF2B5EF4-FFF2-40B4-BE49-F238E27FC236}">
                <a16:creationId xmlns:a16="http://schemas.microsoft.com/office/drawing/2014/main" id="{3B5FAB27-D524-4311-AD5B-B415E69553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C6DC71F-0693-482F-8D83-3EA1B17E8318}"/>
              </a:ext>
            </a:extLst>
          </p:cNvPr>
          <p:cNvSpPr>
            <a:spLocks noGrp="1"/>
          </p:cNvSpPr>
          <p:nvPr>
            <p:ph type="sldNum" sz="quarter" idx="12"/>
          </p:nvPr>
        </p:nvSpPr>
        <p:spPr/>
        <p:txBody>
          <a:bodyPr/>
          <a:lstStyle/>
          <a:p>
            <a:fld id="{4B7DA9F2-2741-450B-AEE6-DA36E216AB86}" type="slidenum">
              <a:rPr lang="en-GB" smtClean="0"/>
              <a:t>‹#›</a:t>
            </a:fld>
            <a:endParaRPr lang="en-GB"/>
          </a:p>
        </p:txBody>
      </p:sp>
    </p:spTree>
    <p:extLst>
      <p:ext uri="{BB962C8B-B14F-4D97-AF65-F5344CB8AC3E}">
        <p14:creationId xmlns:p14="http://schemas.microsoft.com/office/powerpoint/2010/main" val="2915577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C2D27-E5F3-4CDF-84F3-41E6623F97D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447A4BA-E15D-40F5-831A-3981E09E38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641D8E-0265-46D8-9F8C-5EEB61693023}"/>
              </a:ext>
            </a:extLst>
          </p:cNvPr>
          <p:cNvSpPr>
            <a:spLocks noGrp="1"/>
          </p:cNvSpPr>
          <p:nvPr>
            <p:ph type="dt" sz="half" idx="10"/>
          </p:nvPr>
        </p:nvSpPr>
        <p:spPr/>
        <p:txBody>
          <a:bodyPr/>
          <a:lstStyle/>
          <a:p>
            <a:fld id="{BEB050B8-99BE-4384-825C-62CF02F7F692}" type="datetimeFigureOut">
              <a:rPr lang="en-GB" smtClean="0"/>
              <a:t>14/02/2022</a:t>
            </a:fld>
            <a:endParaRPr lang="en-GB"/>
          </a:p>
        </p:txBody>
      </p:sp>
      <p:sp>
        <p:nvSpPr>
          <p:cNvPr id="5" name="Footer Placeholder 4">
            <a:extLst>
              <a:ext uri="{FF2B5EF4-FFF2-40B4-BE49-F238E27FC236}">
                <a16:creationId xmlns:a16="http://schemas.microsoft.com/office/drawing/2014/main" id="{6827E429-DCC8-48DA-8FD9-9522144FF7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A3B36D8-E248-4A33-9594-9612C343F242}"/>
              </a:ext>
            </a:extLst>
          </p:cNvPr>
          <p:cNvSpPr>
            <a:spLocks noGrp="1"/>
          </p:cNvSpPr>
          <p:nvPr>
            <p:ph type="sldNum" sz="quarter" idx="12"/>
          </p:nvPr>
        </p:nvSpPr>
        <p:spPr/>
        <p:txBody>
          <a:bodyPr/>
          <a:lstStyle/>
          <a:p>
            <a:fld id="{4B7DA9F2-2741-450B-AEE6-DA36E216AB86}" type="slidenum">
              <a:rPr lang="en-GB" smtClean="0"/>
              <a:t>‹#›</a:t>
            </a:fld>
            <a:endParaRPr lang="en-GB"/>
          </a:p>
        </p:txBody>
      </p:sp>
    </p:spTree>
    <p:extLst>
      <p:ext uri="{BB962C8B-B14F-4D97-AF65-F5344CB8AC3E}">
        <p14:creationId xmlns:p14="http://schemas.microsoft.com/office/powerpoint/2010/main" val="1021124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68A05-CE08-4253-AC00-20CE78EF359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3193335-BE47-4FE9-8578-BD6871A8AD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E1E5B4-8C2C-4A6E-9248-114A752099A1}"/>
              </a:ext>
            </a:extLst>
          </p:cNvPr>
          <p:cNvSpPr>
            <a:spLocks noGrp="1"/>
          </p:cNvSpPr>
          <p:nvPr>
            <p:ph type="dt" sz="half" idx="10"/>
          </p:nvPr>
        </p:nvSpPr>
        <p:spPr/>
        <p:txBody>
          <a:bodyPr/>
          <a:lstStyle/>
          <a:p>
            <a:fld id="{BEB050B8-99BE-4384-825C-62CF02F7F692}" type="datetimeFigureOut">
              <a:rPr lang="en-GB" smtClean="0"/>
              <a:t>14/02/2022</a:t>
            </a:fld>
            <a:endParaRPr lang="en-GB"/>
          </a:p>
        </p:txBody>
      </p:sp>
      <p:sp>
        <p:nvSpPr>
          <p:cNvPr id="5" name="Footer Placeholder 4">
            <a:extLst>
              <a:ext uri="{FF2B5EF4-FFF2-40B4-BE49-F238E27FC236}">
                <a16:creationId xmlns:a16="http://schemas.microsoft.com/office/drawing/2014/main" id="{6D40BAEC-CCF4-4D40-B2A0-B1C915F012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3EFD0A-4499-4F98-8EE7-24331CA9F9EF}"/>
              </a:ext>
            </a:extLst>
          </p:cNvPr>
          <p:cNvSpPr>
            <a:spLocks noGrp="1"/>
          </p:cNvSpPr>
          <p:nvPr>
            <p:ph type="sldNum" sz="quarter" idx="12"/>
          </p:nvPr>
        </p:nvSpPr>
        <p:spPr/>
        <p:txBody>
          <a:bodyPr/>
          <a:lstStyle/>
          <a:p>
            <a:fld id="{4B7DA9F2-2741-450B-AEE6-DA36E216AB86}" type="slidenum">
              <a:rPr lang="en-GB" smtClean="0"/>
              <a:t>‹#›</a:t>
            </a:fld>
            <a:endParaRPr lang="en-GB"/>
          </a:p>
        </p:txBody>
      </p:sp>
    </p:spTree>
    <p:extLst>
      <p:ext uri="{BB962C8B-B14F-4D97-AF65-F5344CB8AC3E}">
        <p14:creationId xmlns:p14="http://schemas.microsoft.com/office/powerpoint/2010/main" val="2912058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C66EA-D8E8-4560-AB50-7F326D1B0E7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9B6148A-0C8E-4161-A268-4724CDED18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B900D33-8F13-4698-91F1-EF1BA04C6DE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34C8CC2-06AC-4CE7-B35B-FB8B2F2514D8}"/>
              </a:ext>
            </a:extLst>
          </p:cNvPr>
          <p:cNvSpPr>
            <a:spLocks noGrp="1"/>
          </p:cNvSpPr>
          <p:nvPr>
            <p:ph type="dt" sz="half" idx="10"/>
          </p:nvPr>
        </p:nvSpPr>
        <p:spPr/>
        <p:txBody>
          <a:bodyPr/>
          <a:lstStyle/>
          <a:p>
            <a:fld id="{BEB050B8-99BE-4384-825C-62CF02F7F692}" type="datetimeFigureOut">
              <a:rPr lang="en-GB" smtClean="0"/>
              <a:t>14/02/2022</a:t>
            </a:fld>
            <a:endParaRPr lang="en-GB"/>
          </a:p>
        </p:txBody>
      </p:sp>
      <p:sp>
        <p:nvSpPr>
          <p:cNvPr id="6" name="Footer Placeholder 5">
            <a:extLst>
              <a:ext uri="{FF2B5EF4-FFF2-40B4-BE49-F238E27FC236}">
                <a16:creationId xmlns:a16="http://schemas.microsoft.com/office/drawing/2014/main" id="{23DF2813-10FE-4419-ACF3-F7B916794E3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CE6794B-B2B6-4E85-8929-D6E451D77C57}"/>
              </a:ext>
            </a:extLst>
          </p:cNvPr>
          <p:cNvSpPr>
            <a:spLocks noGrp="1"/>
          </p:cNvSpPr>
          <p:nvPr>
            <p:ph type="sldNum" sz="quarter" idx="12"/>
          </p:nvPr>
        </p:nvSpPr>
        <p:spPr/>
        <p:txBody>
          <a:bodyPr/>
          <a:lstStyle/>
          <a:p>
            <a:fld id="{4B7DA9F2-2741-450B-AEE6-DA36E216AB86}" type="slidenum">
              <a:rPr lang="en-GB" smtClean="0"/>
              <a:t>‹#›</a:t>
            </a:fld>
            <a:endParaRPr lang="en-GB"/>
          </a:p>
        </p:txBody>
      </p:sp>
    </p:spTree>
    <p:extLst>
      <p:ext uri="{BB962C8B-B14F-4D97-AF65-F5344CB8AC3E}">
        <p14:creationId xmlns:p14="http://schemas.microsoft.com/office/powerpoint/2010/main" val="2939987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FBA05-53F1-48BD-965F-45008DA98CE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91831C9-0CDD-4DDE-ABA3-DF361B3B2D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E0AF100-1B37-432C-B7FE-F4BD7A6CD5C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E5AD851-C574-4E7F-8023-E9A3E99079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945E98-8293-4618-9A9B-2F5E1DA3D2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76B723A-4093-405E-9DD4-CB8D4B6335CE}"/>
              </a:ext>
            </a:extLst>
          </p:cNvPr>
          <p:cNvSpPr>
            <a:spLocks noGrp="1"/>
          </p:cNvSpPr>
          <p:nvPr>
            <p:ph type="dt" sz="half" idx="10"/>
          </p:nvPr>
        </p:nvSpPr>
        <p:spPr/>
        <p:txBody>
          <a:bodyPr/>
          <a:lstStyle/>
          <a:p>
            <a:fld id="{BEB050B8-99BE-4384-825C-62CF02F7F692}" type="datetimeFigureOut">
              <a:rPr lang="en-GB" smtClean="0"/>
              <a:t>14/02/2022</a:t>
            </a:fld>
            <a:endParaRPr lang="en-GB"/>
          </a:p>
        </p:txBody>
      </p:sp>
      <p:sp>
        <p:nvSpPr>
          <p:cNvPr id="8" name="Footer Placeholder 7">
            <a:extLst>
              <a:ext uri="{FF2B5EF4-FFF2-40B4-BE49-F238E27FC236}">
                <a16:creationId xmlns:a16="http://schemas.microsoft.com/office/drawing/2014/main" id="{05363585-7BED-45EB-A03D-AA5501057C3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BB88AEB-EAEE-4737-8341-D96CA9393846}"/>
              </a:ext>
            </a:extLst>
          </p:cNvPr>
          <p:cNvSpPr>
            <a:spLocks noGrp="1"/>
          </p:cNvSpPr>
          <p:nvPr>
            <p:ph type="sldNum" sz="quarter" idx="12"/>
          </p:nvPr>
        </p:nvSpPr>
        <p:spPr/>
        <p:txBody>
          <a:bodyPr/>
          <a:lstStyle/>
          <a:p>
            <a:fld id="{4B7DA9F2-2741-450B-AEE6-DA36E216AB86}" type="slidenum">
              <a:rPr lang="en-GB" smtClean="0"/>
              <a:t>‹#›</a:t>
            </a:fld>
            <a:endParaRPr lang="en-GB"/>
          </a:p>
        </p:txBody>
      </p:sp>
    </p:spTree>
    <p:extLst>
      <p:ext uri="{BB962C8B-B14F-4D97-AF65-F5344CB8AC3E}">
        <p14:creationId xmlns:p14="http://schemas.microsoft.com/office/powerpoint/2010/main" val="776486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E4A9E-1607-44CA-A35D-F76BAFF35DD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67740B0-A40F-4BE4-BBC1-574D509B2C79}"/>
              </a:ext>
            </a:extLst>
          </p:cNvPr>
          <p:cNvSpPr>
            <a:spLocks noGrp="1"/>
          </p:cNvSpPr>
          <p:nvPr>
            <p:ph type="dt" sz="half" idx="10"/>
          </p:nvPr>
        </p:nvSpPr>
        <p:spPr/>
        <p:txBody>
          <a:bodyPr/>
          <a:lstStyle/>
          <a:p>
            <a:fld id="{BEB050B8-99BE-4384-825C-62CF02F7F692}" type="datetimeFigureOut">
              <a:rPr lang="en-GB" smtClean="0"/>
              <a:t>14/02/2022</a:t>
            </a:fld>
            <a:endParaRPr lang="en-GB"/>
          </a:p>
        </p:txBody>
      </p:sp>
      <p:sp>
        <p:nvSpPr>
          <p:cNvPr id="4" name="Footer Placeholder 3">
            <a:extLst>
              <a:ext uri="{FF2B5EF4-FFF2-40B4-BE49-F238E27FC236}">
                <a16:creationId xmlns:a16="http://schemas.microsoft.com/office/drawing/2014/main" id="{03E8FE7E-177A-41A5-8DF3-AE5CB2FBBF9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7148C40-6CC5-4396-9FAF-4CC7C1A97B01}"/>
              </a:ext>
            </a:extLst>
          </p:cNvPr>
          <p:cNvSpPr>
            <a:spLocks noGrp="1"/>
          </p:cNvSpPr>
          <p:nvPr>
            <p:ph type="sldNum" sz="quarter" idx="12"/>
          </p:nvPr>
        </p:nvSpPr>
        <p:spPr/>
        <p:txBody>
          <a:bodyPr/>
          <a:lstStyle/>
          <a:p>
            <a:fld id="{4B7DA9F2-2741-450B-AEE6-DA36E216AB86}" type="slidenum">
              <a:rPr lang="en-GB" smtClean="0"/>
              <a:t>‹#›</a:t>
            </a:fld>
            <a:endParaRPr lang="en-GB"/>
          </a:p>
        </p:txBody>
      </p:sp>
    </p:spTree>
    <p:extLst>
      <p:ext uri="{BB962C8B-B14F-4D97-AF65-F5344CB8AC3E}">
        <p14:creationId xmlns:p14="http://schemas.microsoft.com/office/powerpoint/2010/main" val="694972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9D66AF-CB1A-4F4A-9E71-1D6C2D32652F}"/>
              </a:ext>
            </a:extLst>
          </p:cNvPr>
          <p:cNvSpPr>
            <a:spLocks noGrp="1"/>
          </p:cNvSpPr>
          <p:nvPr>
            <p:ph type="dt" sz="half" idx="10"/>
          </p:nvPr>
        </p:nvSpPr>
        <p:spPr/>
        <p:txBody>
          <a:bodyPr/>
          <a:lstStyle/>
          <a:p>
            <a:fld id="{BEB050B8-99BE-4384-825C-62CF02F7F692}" type="datetimeFigureOut">
              <a:rPr lang="en-GB" smtClean="0"/>
              <a:t>14/02/2022</a:t>
            </a:fld>
            <a:endParaRPr lang="en-GB"/>
          </a:p>
        </p:txBody>
      </p:sp>
      <p:sp>
        <p:nvSpPr>
          <p:cNvPr id="3" name="Footer Placeholder 2">
            <a:extLst>
              <a:ext uri="{FF2B5EF4-FFF2-40B4-BE49-F238E27FC236}">
                <a16:creationId xmlns:a16="http://schemas.microsoft.com/office/drawing/2014/main" id="{AC080444-DE2C-418D-B6A7-030FF4B6354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BDB8B0E-CA15-4C00-A093-D1C56F76DD74}"/>
              </a:ext>
            </a:extLst>
          </p:cNvPr>
          <p:cNvSpPr>
            <a:spLocks noGrp="1"/>
          </p:cNvSpPr>
          <p:nvPr>
            <p:ph type="sldNum" sz="quarter" idx="12"/>
          </p:nvPr>
        </p:nvSpPr>
        <p:spPr/>
        <p:txBody>
          <a:bodyPr/>
          <a:lstStyle/>
          <a:p>
            <a:fld id="{4B7DA9F2-2741-450B-AEE6-DA36E216AB86}" type="slidenum">
              <a:rPr lang="en-GB" smtClean="0"/>
              <a:t>‹#›</a:t>
            </a:fld>
            <a:endParaRPr lang="en-GB"/>
          </a:p>
        </p:txBody>
      </p:sp>
    </p:spTree>
    <p:extLst>
      <p:ext uri="{BB962C8B-B14F-4D97-AF65-F5344CB8AC3E}">
        <p14:creationId xmlns:p14="http://schemas.microsoft.com/office/powerpoint/2010/main" val="1008852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89D96-4FB1-4616-BB80-B05D557F69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20161E7-2CFE-4CE7-8617-EE847A9B50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34367A6-A5BD-40FD-B273-6AD5780661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46E4B9-97DD-4136-A455-621477C49F8F}"/>
              </a:ext>
            </a:extLst>
          </p:cNvPr>
          <p:cNvSpPr>
            <a:spLocks noGrp="1"/>
          </p:cNvSpPr>
          <p:nvPr>
            <p:ph type="dt" sz="half" idx="10"/>
          </p:nvPr>
        </p:nvSpPr>
        <p:spPr/>
        <p:txBody>
          <a:bodyPr/>
          <a:lstStyle/>
          <a:p>
            <a:fld id="{BEB050B8-99BE-4384-825C-62CF02F7F692}" type="datetimeFigureOut">
              <a:rPr lang="en-GB" smtClean="0"/>
              <a:t>14/02/2022</a:t>
            </a:fld>
            <a:endParaRPr lang="en-GB"/>
          </a:p>
        </p:txBody>
      </p:sp>
      <p:sp>
        <p:nvSpPr>
          <p:cNvPr id="6" name="Footer Placeholder 5">
            <a:extLst>
              <a:ext uri="{FF2B5EF4-FFF2-40B4-BE49-F238E27FC236}">
                <a16:creationId xmlns:a16="http://schemas.microsoft.com/office/drawing/2014/main" id="{0B8BCC15-D25B-4E1C-9BA2-71BE814B710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8F9F34C-72A5-4D30-A66B-CC9E4D262583}"/>
              </a:ext>
            </a:extLst>
          </p:cNvPr>
          <p:cNvSpPr>
            <a:spLocks noGrp="1"/>
          </p:cNvSpPr>
          <p:nvPr>
            <p:ph type="sldNum" sz="quarter" idx="12"/>
          </p:nvPr>
        </p:nvSpPr>
        <p:spPr/>
        <p:txBody>
          <a:bodyPr/>
          <a:lstStyle/>
          <a:p>
            <a:fld id="{4B7DA9F2-2741-450B-AEE6-DA36E216AB86}" type="slidenum">
              <a:rPr lang="en-GB" smtClean="0"/>
              <a:t>‹#›</a:t>
            </a:fld>
            <a:endParaRPr lang="en-GB"/>
          </a:p>
        </p:txBody>
      </p:sp>
    </p:spTree>
    <p:extLst>
      <p:ext uri="{BB962C8B-B14F-4D97-AF65-F5344CB8AC3E}">
        <p14:creationId xmlns:p14="http://schemas.microsoft.com/office/powerpoint/2010/main" val="2147327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DDA1F-01D0-48FD-A928-251C942BCD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B27596A-E483-4E4F-81F1-C2E47F1BB4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1AA67D68-BE1E-4E0A-A9B1-141E9C4C34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10683F-4487-41C3-886E-7BDFB70D5DD5}"/>
              </a:ext>
            </a:extLst>
          </p:cNvPr>
          <p:cNvSpPr>
            <a:spLocks noGrp="1"/>
          </p:cNvSpPr>
          <p:nvPr>
            <p:ph type="dt" sz="half" idx="10"/>
          </p:nvPr>
        </p:nvSpPr>
        <p:spPr/>
        <p:txBody>
          <a:bodyPr/>
          <a:lstStyle/>
          <a:p>
            <a:fld id="{BEB050B8-99BE-4384-825C-62CF02F7F692}" type="datetimeFigureOut">
              <a:rPr lang="en-GB" smtClean="0"/>
              <a:t>14/02/2022</a:t>
            </a:fld>
            <a:endParaRPr lang="en-GB"/>
          </a:p>
        </p:txBody>
      </p:sp>
      <p:sp>
        <p:nvSpPr>
          <p:cNvPr id="6" name="Footer Placeholder 5">
            <a:extLst>
              <a:ext uri="{FF2B5EF4-FFF2-40B4-BE49-F238E27FC236}">
                <a16:creationId xmlns:a16="http://schemas.microsoft.com/office/drawing/2014/main" id="{D52D5AA2-CD5E-4B54-ADE8-EA5A789B4E3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DE10F19-DF49-4CED-9FC4-D321E1DC6C8D}"/>
              </a:ext>
            </a:extLst>
          </p:cNvPr>
          <p:cNvSpPr>
            <a:spLocks noGrp="1"/>
          </p:cNvSpPr>
          <p:nvPr>
            <p:ph type="sldNum" sz="quarter" idx="12"/>
          </p:nvPr>
        </p:nvSpPr>
        <p:spPr/>
        <p:txBody>
          <a:bodyPr/>
          <a:lstStyle/>
          <a:p>
            <a:fld id="{4B7DA9F2-2741-450B-AEE6-DA36E216AB86}" type="slidenum">
              <a:rPr lang="en-GB" smtClean="0"/>
              <a:t>‹#›</a:t>
            </a:fld>
            <a:endParaRPr lang="en-GB"/>
          </a:p>
        </p:txBody>
      </p:sp>
    </p:spTree>
    <p:extLst>
      <p:ext uri="{BB962C8B-B14F-4D97-AF65-F5344CB8AC3E}">
        <p14:creationId xmlns:p14="http://schemas.microsoft.com/office/powerpoint/2010/main" val="3436224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70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61D280-C174-4546-9A31-881101B3D6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9F6F506-C15B-4210-8DCA-61C4983A63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E7BD330-CD53-4DB0-B07E-B466AED1E3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B050B8-99BE-4384-825C-62CF02F7F692}" type="datetimeFigureOut">
              <a:rPr lang="en-GB" smtClean="0"/>
              <a:t>14/02/2022</a:t>
            </a:fld>
            <a:endParaRPr lang="en-GB"/>
          </a:p>
        </p:txBody>
      </p:sp>
      <p:sp>
        <p:nvSpPr>
          <p:cNvPr id="5" name="Footer Placeholder 4">
            <a:extLst>
              <a:ext uri="{FF2B5EF4-FFF2-40B4-BE49-F238E27FC236}">
                <a16:creationId xmlns:a16="http://schemas.microsoft.com/office/drawing/2014/main" id="{8107EB99-8ACC-4371-A41C-136B176BBC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F720EC2-4CCD-4539-A666-BD2F3BFF5B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7DA9F2-2741-450B-AEE6-DA36E216AB86}" type="slidenum">
              <a:rPr lang="en-GB" smtClean="0"/>
              <a:t>‹#›</a:t>
            </a:fld>
            <a:endParaRPr lang="en-GB"/>
          </a:p>
        </p:txBody>
      </p:sp>
    </p:spTree>
    <p:extLst>
      <p:ext uri="{BB962C8B-B14F-4D97-AF65-F5344CB8AC3E}">
        <p14:creationId xmlns:p14="http://schemas.microsoft.com/office/powerpoint/2010/main" val="2536213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www.food.gov.uk/business-guidance/safer-food-better-business-for-childminder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7B1AA-6EB4-40F8-B435-223E9360A601}"/>
              </a:ext>
            </a:extLst>
          </p:cNvPr>
          <p:cNvSpPr>
            <a:spLocks noGrp="1"/>
          </p:cNvSpPr>
          <p:nvPr>
            <p:ph type="ctrTitle"/>
          </p:nvPr>
        </p:nvSpPr>
        <p:spPr>
          <a:xfrm>
            <a:off x="1263242" y="702064"/>
            <a:ext cx="4133559" cy="1268984"/>
          </a:xfrm>
        </p:spPr>
        <p:txBody>
          <a:bodyPr vert="horz" lIns="91440" tIns="45720" rIns="91440" bIns="45720" rtlCol="0" anchor="t">
            <a:normAutofit/>
          </a:bodyPr>
          <a:lstStyle/>
          <a:p>
            <a:pPr algn="l"/>
            <a:r>
              <a:rPr lang="en-US" sz="4800" dirty="0"/>
              <a:t>Food Safety</a:t>
            </a:r>
          </a:p>
        </p:txBody>
      </p:sp>
      <p:sp>
        <p:nvSpPr>
          <p:cNvPr id="3" name="Subtitle 2">
            <a:extLst>
              <a:ext uri="{FF2B5EF4-FFF2-40B4-BE49-F238E27FC236}">
                <a16:creationId xmlns:a16="http://schemas.microsoft.com/office/drawing/2014/main" id="{F905BBA8-8FA5-4EA1-B385-80151519F6A3}"/>
              </a:ext>
            </a:extLst>
          </p:cNvPr>
          <p:cNvSpPr>
            <a:spLocks noGrp="1"/>
          </p:cNvSpPr>
          <p:nvPr>
            <p:ph type="subTitle" idx="1"/>
          </p:nvPr>
        </p:nvSpPr>
        <p:spPr>
          <a:xfrm>
            <a:off x="1263242" y="1567202"/>
            <a:ext cx="5891068" cy="4368801"/>
          </a:xfrm>
        </p:spPr>
        <p:txBody>
          <a:bodyPr vert="horz" lIns="91440" tIns="45720" rIns="91440" bIns="45720" rtlCol="0">
            <a:noAutofit/>
          </a:bodyPr>
          <a:lstStyle/>
          <a:p>
            <a:pPr marL="285750" indent="-285750" algn="l">
              <a:buFont typeface="Arial" panose="020B0604020202020204" pitchFamily="34" charset="0"/>
              <a:buChar char="•"/>
            </a:pPr>
            <a:r>
              <a:rPr lang="en-US" sz="1600" dirty="0">
                <a:solidFill>
                  <a:schemeClr val="tx2"/>
                </a:solidFill>
              </a:rPr>
              <a:t>Why do we need to know about food safety?</a:t>
            </a:r>
          </a:p>
          <a:p>
            <a:pPr marL="285750" indent="-285750" algn="l">
              <a:buFont typeface="Arial" panose="020B0604020202020204" pitchFamily="34" charset="0"/>
              <a:buChar char="•"/>
            </a:pPr>
            <a:r>
              <a:rPr lang="en-US" sz="1600" dirty="0">
                <a:solidFill>
                  <a:schemeClr val="tx2"/>
                </a:solidFill>
              </a:rPr>
              <a:t>What is food safety?</a:t>
            </a:r>
          </a:p>
          <a:p>
            <a:pPr marL="285750" indent="-285750" algn="l">
              <a:buFont typeface="Arial" panose="020B0604020202020204" pitchFamily="34" charset="0"/>
              <a:buChar char="•"/>
            </a:pPr>
            <a:r>
              <a:rPr lang="en-US" sz="1600" dirty="0">
                <a:solidFill>
                  <a:schemeClr val="tx2"/>
                </a:solidFill>
              </a:rPr>
              <a:t>High and low risk foods</a:t>
            </a:r>
          </a:p>
          <a:p>
            <a:pPr marL="285750" indent="-285750" algn="l">
              <a:buFont typeface="Arial" panose="020B0604020202020204" pitchFamily="34" charset="0"/>
              <a:buChar char="•"/>
            </a:pPr>
            <a:r>
              <a:rPr lang="en-US" sz="1600" dirty="0">
                <a:solidFill>
                  <a:schemeClr val="tx2"/>
                </a:solidFill>
              </a:rPr>
              <a:t>Personal hygiene </a:t>
            </a:r>
          </a:p>
          <a:p>
            <a:pPr marL="285750" indent="-285750" algn="l">
              <a:buFont typeface="Arial" panose="020B0604020202020204" pitchFamily="34" charset="0"/>
              <a:buChar char="•"/>
            </a:pPr>
            <a:r>
              <a:rPr lang="en-US" sz="1600" dirty="0">
                <a:solidFill>
                  <a:schemeClr val="tx2"/>
                </a:solidFill>
              </a:rPr>
              <a:t>Basic hygiene</a:t>
            </a:r>
          </a:p>
          <a:p>
            <a:pPr marL="285750" indent="-285750" algn="l">
              <a:buFont typeface="Arial" panose="020B0604020202020204" pitchFamily="34" charset="0"/>
              <a:buChar char="•"/>
            </a:pPr>
            <a:r>
              <a:rPr lang="en-US" sz="1600" dirty="0">
                <a:solidFill>
                  <a:schemeClr val="tx2"/>
                </a:solidFill>
              </a:rPr>
              <a:t>Food preparation</a:t>
            </a:r>
          </a:p>
          <a:p>
            <a:pPr marL="285750" indent="-285750" algn="l">
              <a:buFont typeface="Arial" panose="020B0604020202020204" pitchFamily="34" charset="0"/>
              <a:buChar char="•"/>
            </a:pPr>
            <a:r>
              <a:rPr lang="en-US" sz="1600" dirty="0">
                <a:solidFill>
                  <a:schemeClr val="tx2"/>
                </a:solidFill>
              </a:rPr>
              <a:t>Means of cooking – additional considerations</a:t>
            </a:r>
          </a:p>
          <a:p>
            <a:pPr marL="285750" indent="-285750" algn="l">
              <a:buFont typeface="Arial" panose="020B0604020202020204" pitchFamily="34" charset="0"/>
              <a:buChar char="•"/>
            </a:pPr>
            <a:r>
              <a:rPr lang="en-US" sz="1600" dirty="0">
                <a:solidFill>
                  <a:schemeClr val="tx2"/>
                </a:solidFill>
              </a:rPr>
              <a:t>Allergy awareness</a:t>
            </a:r>
          </a:p>
          <a:p>
            <a:pPr marL="285750" indent="-285750" algn="l">
              <a:buFont typeface="Arial" panose="020B0604020202020204" pitchFamily="34" charset="0"/>
              <a:buChar char="•"/>
            </a:pPr>
            <a:r>
              <a:rPr lang="en-US" sz="1600" dirty="0">
                <a:solidFill>
                  <a:schemeClr val="tx2"/>
                </a:solidFill>
              </a:rPr>
              <a:t>Religious and cultural awareness</a:t>
            </a:r>
          </a:p>
          <a:p>
            <a:pPr marL="285750" indent="-285750" algn="l">
              <a:buFont typeface="Arial" panose="020B0604020202020204" pitchFamily="34" charset="0"/>
              <a:buChar char="•"/>
            </a:pPr>
            <a:r>
              <a:rPr lang="en-US" sz="1600" dirty="0">
                <a:solidFill>
                  <a:schemeClr val="tx2"/>
                </a:solidFill>
              </a:rPr>
              <a:t>Sharing this information</a:t>
            </a:r>
          </a:p>
          <a:p>
            <a:pPr marL="285750" indent="-285750" algn="l">
              <a:buFont typeface="Arial" panose="020B0604020202020204" pitchFamily="34" charset="0"/>
              <a:buChar char="•"/>
            </a:pPr>
            <a:r>
              <a:rPr lang="en-US" sz="1600" dirty="0">
                <a:solidFill>
                  <a:schemeClr val="tx2"/>
                </a:solidFill>
              </a:rPr>
              <a:t>Where to get help</a:t>
            </a:r>
          </a:p>
          <a:p>
            <a:pPr marL="285750" indent="-285750" algn="l">
              <a:buFont typeface="Arial" panose="020B0604020202020204" pitchFamily="34" charset="0"/>
              <a:buChar char="•"/>
            </a:pPr>
            <a:endParaRPr lang="en-US" sz="1600" dirty="0">
              <a:solidFill>
                <a:schemeClr val="tx2"/>
              </a:solidFill>
            </a:endParaRPr>
          </a:p>
        </p:txBody>
      </p:sp>
      <p:pic>
        <p:nvPicPr>
          <p:cNvPr id="6" name="Picture 5" descr="Icon&#10;&#10;Description automatically generated">
            <a:extLst>
              <a:ext uri="{FF2B5EF4-FFF2-40B4-BE49-F238E27FC236}">
                <a16:creationId xmlns:a16="http://schemas.microsoft.com/office/drawing/2014/main" id="{88F7E91F-2DC8-4BA6-BD68-45FE57E3DE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0115" y="1467446"/>
            <a:ext cx="3326958" cy="3494159"/>
          </a:xfrm>
          <a:prstGeom prst="rect">
            <a:avLst/>
          </a:prstGeom>
        </p:spPr>
      </p:pic>
    </p:spTree>
    <p:extLst>
      <p:ext uri="{BB962C8B-B14F-4D97-AF65-F5344CB8AC3E}">
        <p14:creationId xmlns:p14="http://schemas.microsoft.com/office/powerpoint/2010/main" val="1283244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33320-E9E9-432B-916B-AA0FF3986C02}"/>
              </a:ext>
            </a:extLst>
          </p:cNvPr>
          <p:cNvSpPr>
            <a:spLocks noGrp="1"/>
          </p:cNvSpPr>
          <p:nvPr>
            <p:ph type="title"/>
          </p:nvPr>
        </p:nvSpPr>
        <p:spPr>
          <a:xfrm>
            <a:off x="1383934" y="264253"/>
            <a:ext cx="5251316" cy="1807305"/>
          </a:xfrm>
        </p:spPr>
        <p:txBody>
          <a:bodyPr>
            <a:normAutofit/>
          </a:bodyPr>
          <a:lstStyle/>
          <a:p>
            <a:r>
              <a:rPr lang="en-GB" dirty="0"/>
              <a:t>Allergy Awareness</a:t>
            </a:r>
          </a:p>
        </p:txBody>
      </p:sp>
      <p:sp>
        <p:nvSpPr>
          <p:cNvPr id="3" name="Content Placeholder 2">
            <a:extLst>
              <a:ext uri="{FF2B5EF4-FFF2-40B4-BE49-F238E27FC236}">
                <a16:creationId xmlns:a16="http://schemas.microsoft.com/office/drawing/2014/main" id="{213587CD-73F7-4F10-9250-714922EFC49F}"/>
              </a:ext>
            </a:extLst>
          </p:cNvPr>
          <p:cNvSpPr>
            <a:spLocks noGrp="1"/>
          </p:cNvSpPr>
          <p:nvPr>
            <p:ph idx="1"/>
          </p:nvPr>
        </p:nvSpPr>
        <p:spPr>
          <a:xfrm>
            <a:off x="1399880" y="1493206"/>
            <a:ext cx="5387967" cy="1407604"/>
          </a:xfrm>
        </p:spPr>
        <p:txBody>
          <a:bodyPr vert="horz" lIns="91440" tIns="45720" rIns="91440" bIns="45720" rtlCol="0" anchor="t">
            <a:normAutofit/>
          </a:bodyPr>
          <a:lstStyle/>
          <a:p>
            <a:pPr marL="0" indent="0">
              <a:buNone/>
            </a:pPr>
            <a:r>
              <a:rPr lang="en-GB" sz="1600" dirty="0">
                <a:solidFill>
                  <a:schemeClr val="tx2"/>
                </a:solidFill>
                <a:ea typeface="Lato"/>
                <a:cs typeface="Lato"/>
              </a:rPr>
              <a:t>Under UK food law, there are legal requirements to label and/or provide ingredient information when providing food to others in a business context. </a:t>
            </a:r>
            <a:endParaRPr lang="en-GB" sz="1600" dirty="0">
              <a:solidFill>
                <a:schemeClr val="tx2"/>
              </a:solidFill>
              <a:ea typeface="Lato" panose="020F0502020204030203" pitchFamily="34" charset="0"/>
              <a:cs typeface="Lato" panose="020F0502020204030203" pitchFamily="34" charset="0"/>
            </a:endParaRPr>
          </a:p>
          <a:p>
            <a:pPr marL="0" indent="0">
              <a:buNone/>
            </a:pPr>
            <a:endParaRPr lang="en-GB" sz="200" dirty="0">
              <a:solidFill>
                <a:schemeClr val="tx2"/>
              </a:solidFill>
              <a:ea typeface="Lato" panose="020F0502020204030203" pitchFamily="34" charset="0"/>
              <a:cs typeface="Lato" panose="020F0502020204030203" pitchFamily="34" charset="0"/>
            </a:endParaRPr>
          </a:p>
          <a:p>
            <a:pPr marL="0" indent="0">
              <a:buNone/>
            </a:pPr>
            <a:r>
              <a:rPr lang="en-GB" sz="1600" dirty="0">
                <a:solidFill>
                  <a:schemeClr val="tx2"/>
                </a:solidFill>
                <a:ea typeface="Lato" panose="020F0502020204030203" pitchFamily="34" charset="0"/>
                <a:cs typeface="Lato" panose="020F0502020204030203" pitchFamily="34" charset="0"/>
              </a:rPr>
              <a:t>There are 14 main allergies named in food law:</a:t>
            </a:r>
          </a:p>
        </p:txBody>
      </p:sp>
      <p:grpSp>
        <p:nvGrpSpPr>
          <p:cNvPr id="6" name="Group 5">
            <a:extLst>
              <a:ext uri="{FF2B5EF4-FFF2-40B4-BE49-F238E27FC236}">
                <a16:creationId xmlns:a16="http://schemas.microsoft.com/office/drawing/2014/main" id="{FC29F811-F540-4C80-BCF1-E70B2A2337C3}"/>
              </a:ext>
            </a:extLst>
          </p:cNvPr>
          <p:cNvGrpSpPr/>
          <p:nvPr/>
        </p:nvGrpSpPr>
        <p:grpSpPr>
          <a:xfrm>
            <a:off x="1399880" y="2810327"/>
            <a:ext cx="6070671" cy="2985433"/>
            <a:chOff x="836677" y="3161591"/>
            <a:chExt cx="6070671" cy="2985433"/>
          </a:xfrm>
        </p:grpSpPr>
        <p:sp>
          <p:nvSpPr>
            <p:cNvPr id="4" name="TextBox 3">
              <a:extLst>
                <a:ext uri="{FF2B5EF4-FFF2-40B4-BE49-F238E27FC236}">
                  <a16:creationId xmlns:a16="http://schemas.microsoft.com/office/drawing/2014/main" id="{87EBA630-F16B-45BE-83E4-6081108A5383}"/>
                </a:ext>
              </a:extLst>
            </p:cNvPr>
            <p:cNvSpPr txBox="1"/>
            <p:nvPr/>
          </p:nvSpPr>
          <p:spPr>
            <a:xfrm>
              <a:off x="836677" y="3161591"/>
              <a:ext cx="2486891" cy="2985433"/>
            </a:xfrm>
            <a:prstGeom prst="rect">
              <a:avLst/>
            </a:prstGeom>
            <a:noFill/>
          </p:spPr>
          <p:txBody>
            <a:bodyPr wrap="square" rtlCol="0">
              <a:spAutoFit/>
            </a:bodyPr>
            <a:lstStyle/>
            <a:p>
              <a:pPr>
                <a:buFont typeface="+mj-lt"/>
                <a:buAutoNum type="arabicPeriod"/>
              </a:pPr>
              <a:r>
                <a:rPr lang="en-GB" sz="1600" b="1" i="0" dirty="0">
                  <a:solidFill>
                    <a:srgbClr val="000000"/>
                  </a:solidFill>
                  <a:effectLst/>
                </a:rPr>
                <a:t> celery</a:t>
              </a:r>
              <a:endParaRPr lang="en-GB" sz="1600" b="0" i="0" dirty="0">
                <a:solidFill>
                  <a:srgbClr val="000000"/>
                </a:solidFill>
                <a:effectLst/>
              </a:endParaRPr>
            </a:p>
            <a:p>
              <a:pPr>
                <a:buFont typeface="+mj-lt"/>
                <a:buAutoNum type="arabicPeriod"/>
              </a:pPr>
              <a:r>
                <a:rPr lang="en-GB" sz="1600" b="1" i="0" dirty="0">
                  <a:solidFill>
                    <a:srgbClr val="000000"/>
                  </a:solidFill>
                  <a:effectLst/>
                </a:rPr>
                <a:t> cereals containing gluten</a:t>
              </a:r>
              <a:r>
                <a:rPr lang="en-GB" sz="1600" b="0" i="0" dirty="0">
                  <a:solidFill>
                    <a:srgbClr val="000000"/>
                  </a:solidFill>
                  <a:effectLst/>
                </a:rPr>
                <a:t> </a:t>
              </a:r>
              <a:r>
                <a:rPr lang="en-GB" sz="1200" b="0" i="0" dirty="0">
                  <a:solidFill>
                    <a:srgbClr val="000000"/>
                  </a:solidFill>
                  <a:effectLst/>
                </a:rPr>
                <a:t>(e.g. barley and oats) </a:t>
              </a:r>
              <a:endParaRPr lang="en-GB" sz="1600" b="0" i="0" dirty="0">
                <a:solidFill>
                  <a:srgbClr val="000000"/>
                </a:solidFill>
                <a:effectLst/>
              </a:endParaRPr>
            </a:p>
            <a:p>
              <a:pPr>
                <a:buFont typeface="+mj-lt"/>
                <a:buAutoNum type="arabicPeriod"/>
              </a:pPr>
              <a:r>
                <a:rPr lang="en-GB" sz="1600" b="1" i="0" dirty="0">
                  <a:solidFill>
                    <a:srgbClr val="000000"/>
                  </a:solidFill>
                  <a:effectLst/>
                </a:rPr>
                <a:t> crustaceans</a:t>
              </a:r>
              <a:r>
                <a:rPr lang="en-GB" sz="1600" b="0" i="0" dirty="0">
                  <a:solidFill>
                    <a:srgbClr val="000000"/>
                  </a:solidFill>
                  <a:effectLst/>
                </a:rPr>
                <a:t> </a:t>
              </a:r>
              <a:r>
                <a:rPr lang="en-GB" sz="1200" b="0" i="0" dirty="0">
                  <a:solidFill>
                    <a:srgbClr val="000000"/>
                  </a:solidFill>
                  <a:effectLst/>
                </a:rPr>
                <a:t>(e.g. prawns, crabs and lobsters)</a:t>
              </a:r>
            </a:p>
            <a:p>
              <a:pPr>
                <a:buFont typeface="+mj-lt"/>
                <a:buAutoNum type="arabicPeriod"/>
              </a:pPr>
              <a:r>
                <a:rPr lang="en-GB" sz="1600" b="1" i="0" dirty="0">
                  <a:solidFill>
                    <a:srgbClr val="000000"/>
                  </a:solidFill>
                  <a:effectLst/>
                </a:rPr>
                <a:t> eggs</a:t>
              </a:r>
              <a:r>
                <a:rPr lang="en-GB" sz="1600" b="0" i="0" dirty="0">
                  <a:solidFill>
                    <a:srgbClr val="000000"/>
                  </a:solidFill>
                  <a:effectLst/>
                </a:rPr>
                <a:t> </a:t>
              </a:r>
            </a:p>
            <a:p>
              <a:pPr>
                <a:buFont typeface="+mj-lt"/>
                <a:buAutoNum type="arabicPeriod"/>
              </a:pPr>
              <a:r>
                <a:rPr lang="en-GB" sz="1600" b="1" i="0" dirty="0">
                  <a:solidFill>
                    <a:srgbClr val="000000"/>
                  </a:solidFill>
                  <a:effectLst/>
                </a:rPr>
                <a:t> fish</a:t>
              </a:r>
              <a:r>
                <a:rPr lang="en-GB" sz="1600" b="0" i="0" dirty="0">
                  <a:solidFill>
                    <a:srgbClr val="000000"/>
                  </a:solidFill>
                  <a:effectLst/>
                </a:rPr>
                <a:t> </a:t>
              </a:r>
            </a:p>
            <a:p>
              <a:pPr>
                <a:buFont typeface="+mj-lt"/>
                <a:buAutoNum type="arabicPeriod"/>
              </a:pPr>
              <a:r>
                <a:rPr lang="en-GB" sz="1600" b="1" i="0" dirty="0">
                  <a:solidFill>
                    <a:srgbClr val="000000"/>
                  </a:solidFill>
                  <a:effectLst/>
                </a:rPr>
                <a:t> lupin</a:t>
              </a:r>
              <a:endParaRPr lang="en-GB" sz="1600" b="0" i="0" dirty="0">
                <a:solidFill>
                  <a:srgbClr val="000000"/>
                </a:solidFill>
                <a:effectLst/>
              </a:endParaRPr>
            </a:p>
            <a:p>
              <a:pPr>
                <a:buFont typeface="+mj-lt"/>
                <a:buAutoNum type="arabicPeriod"/>
              </a:pPr>
              <a:r>
                <a:rPr lang="en-GB" sz="1600" b="1" i="0" dirty="0">
                  <a:solidFill>
                    <a:srgbClr val="000000"/>
                  </a:solidFill>
                  <a:effectLst/>
                </a:rPr>
                <a:t> milk</a:t>
              </a:r>
            </a:p>
            <a:p>
              <a:r>
                <a:rPr lang="en-GB" sz="1600" b="1" dirty="0">
                  <a:solidFill>
                    <a:srgbClr val="000000"/>
                  </a:solidFill>
                </a:rPr>
                <a:t>8. molluscs</a:t>
              </a:r>
              <a:r>
                <a:rPr lang="en-GB" sz="1600" dirty="0">
                  <a:solidFill>
                    <a:srgbClr val="000000"/>
                  </a:solidFill>
                </a:rPr>
                <a:t> (e.g. mussels and oysters)</a:t>
              </a:r>
            </a:p>
            <a:p>
              <a:endParaRPr lang="en-GB" sz="1600" b="0" i="0" dirty="0">
                <a:solidFill>
                  <a:srgbClr val="000000"/>
                </a:solidFill>
                <a:effectLst/>
              </a:endParaRPr>
            </a:p>
          </p:txBody>
        </p:sp>
        <p:sp>
          <p:nvSpPr>
            <p:cNvPr id="9" name="TextBox 8">
              <a:extLst>
                <a:ext uri="{FF2B5EF4-FFF2-40B4-BE49-F238E27FC236}">
                  <a16:creationId xmlns:a16="http://schemas.microsoft.com/office/drawing/2014/main" id="{8CCC6BAA-AAD5-4787-9A11-91C93A7F448C}"/>
                </a:ext>
              </a:extLst>
            </p:cNvPr>
            <p:cNvSpPr txBox="1"/>
            <p:nvPr/>
          </p:nvSpPr>
          <p:spPr>
            <a:xfrm>
              <a:off x="3168072" y="3161591"/>
              <a:ext cx="3739276" cy="2369880"/>
            </a:xfrm>
            <a:prstGeom prst="rect">
              <a:avLst/>
            </a:prstGeom>
            <a:noFill/>
          </p:spPr>
          <p:txBody>
            <a:bodyPr wrap="square" rtlCol="0">
              <a:spAutoFit/>
            </a:bodyPr>
            <a:lstStyle/>
            <a:p>
              <a:r>
                <a:rPr lang="en-GB" sz="1600" b="1" dirty="0">
                  <a:solidFill>
                    <a:srgbClr val="000000"/>
                  </a:solidFill>
                </a:rPr>
                <a:t>9. </a:t>
              </a:r>
              <a:r>
                <a:rPr lang="en-GB" sz="1600" b="1" i="0" dirty="0">
                  <a:solidFill>
                    <a:srgbClr val="000000"/>
                  </a:solidFill>
                  <a:effectLst/>
                </a:rPr>
                <a:t>mustard</a:t>
              </a:r>
            </a:p>
            <a:p>
              <a:r>
                <a:rPr lang="en-GB" sz="1600" b="1" dirty="0">
                  <a:solidFill>
                    <a:srgbClr val="000000"/>
                  </a:solidFill>
                </a:rPr>
                <a:t>10. </a:t>
              </a:r>
              <a:r>
                <a:rPr lang="en-GB" sz="1600" b="1" i="0" dirty="0">
                  <a:solidFill>
                    <a:srgbClr val="000000"/>
                  </a:solidFill>
                  <a:effectLst/>
                </a:rPr>
                <a:t>peanuts</a:t>
              </a:r>
            </a:p>
            <a:p>
              <a:r>
                <a:rPr lang="en-GB" sz="1600" b="1" dirty="0">
                  <a:solidFill>
                    <a:srgbClr val="000000"/>
                  </a:solidFill>
                </a:rPr>
                <a:t>11. </a:t>
              </a:r>
              <a:r>
                <a:rPr lang="en-GB" sz="1600" b="1" i="0" dirty="0">
                  <a:solidFill>
                    <a:srgbClr val="000000"/>
                  </a:solidFill>
                  <a:effectLst/>
                </a:rPr>
                <a:t>sesame</a:t>
              </a:r>
            </a:p>
            <a:p>
              <a:r>
                <a:rPr lang="en-GB" sz="1600" b="1" dirty="0">
                  <a:solidFill>
                    <a:srgbClr val="000000"/>
                  </a:solidFill>
                </a:rPr>
                <a:t>12. </a:t>
              </a:r>
              <a:r>
                <a:rPr lang="en-GB" sz="1600" b="1" i="0" dirty="0">
                  <a:solidFill>
                    <a:srgbClr val="000000"/>
                  </a:solidFill>
                  <a:effectLst/>
                </a:rPr>
                <a:t>soybeans </a:t>
              </a:r>
            </a:p>
            <a:p>
              <a:r>
                <a:rPr lang="en-GB" sz="1600" b="1" dirty="0">
                  <a:solidFill>
                    <a:srgbClr val="000000"/>
                  </a:solidFill>
                </a:rPr>
                <a:t>13. </a:t>
              </a:r>
              <a:r>
                <a:rPr lang="en-GB" sz="1600" b="1" i="0" dirty="0">
                  <a:solidFill>
                    <a:srgbClr val="000000"/>
                  </a:solidFill>
                  <a:effectLst/>
                </a:rPr>
                <a:t>sulphur dioxide and </a:t>
              </a:r>
            </a:p>
            <a:p>
              <a:r>
                <a:rPr lang="en-GB" sz="1600" b="1" i="0" dirty="0">
                  <a:solidFill>
                    <a:srgbClr val="000000"/>
                  </a:solidFill>
                  <a:effectLst/>
                </a:rPr>
                <a:t>sulphites</a:t>
              </a:r>
              <a:r>
                <a:rPr lang="en-GB" sz="1600" b="0" i="0" dirty="0">
                  <a:solidFill>
                    <a:srgbClr val="000000"/>
                  </a:solidFill>
                  <a:effectLst/>
                </a:rPr>
                <a:t> </a:t>
              </a:r>
              <a:r>
                <a:rPr lang="en-GB" sz="1200" b="0" i="0" dirty="0">
                  <a:solidFill>
                    <a:srgbClr val="000000"/>
                  </a:solidFill>
                  <a:effectLst/>
                </a:rPr>
                <a:t>(at a concentration of more </a:t>
              </a:r>
            </a:p>
            <a:p>
              <a:r>
                <a:rPr lang="en-GB" sz="1200" b="0" i="0" dirty="0">
                  <a:solidFill>
                    <a:srgbClr val="000000"/>
                  </a:solidFill>
                  <a:effectLst/>
                </a:rPr>
                <a:t>than ten parts per million) </a:t>
              </a:r>
            </a:p>
            <a:p>
              <a:r>
                <a:rPr lang="en-GB" sz="1600" b="1" i="0" dirty="0">
                  <a:solidFill>
                    <a:srgbClr val="000000"/>
                  </a:solidFill>
                  <a:effectLst/>
                </a:rPr>
                <a:t>14. tree nuts</a:t>
              </a:r>
              <a:r>
                <a:rPr lang="en-GB" sz="1600" b="0" i="0" dirty="0">
                  <a:solidFill>
                    <a:srgbClr val="000000"/>
                  </a:solidFill>
                  <a:effectLst/>
                </a:rPr>
                <a:t> </a:t>
              </a:r>
              <a:r>
                <a:rPr lang="en-GB" sz="1200" b="0" i="0" dirty="0">
                  <a:solidFill>
                    <a:srgbClr val="000000"/>
                  </a:solidFill>
                  <a:effectLst/>
                </a:rPr>
                <a:t>(e.g. almonds, hazelnuts, walnuts, brazil nuts, cashews, pecans, </a:t>
              </a:r>
            </a:p>
            <a:p>
              <a:r>
                <a:rPr lang="en-GB" sz="1200" b="0" i="0" dirty="0">
                  <a:solidFill>
                    <a:srgbClr val="000000"/>
                  </a:solidFill>
                  <a:effectLst/>
                </a:rPr>
                <a:t>pistachios and macadamia nuts).</a:t>
              </a:r>
              <a:endParaRPr lang="en-GB" sz="2400" dirty="0">
                <a:ea typeface="Lato" panose="020F0502020204030203" pitchFamily="34" charset="0"/>
                <a:cs typeface="Lato" panose="020F0502020204030203" pitchFamily="34" charset="0"/>
              </a:endParaRPr>
            </a:p>
          </p:txBody>
        </p:sp>
      </p:grpSp>
      <p:sp>
        <p:nvSpPr>
          <p:cNvPr id="10" name="TextBox 9">
            <a:extLst>
              <a:ext uri="{FF2B5EF4-FFF2-40B4-BE49-F238E27FC236}">
                <a16:creationId xmlns:a16="http://schemas.microsoft.com/office/drawing/2014/main" id="{508DE863-AE77-472B-87DD-7170AA7A5370}"/>
              </a:ext>
            </a:extLst>
          </p:cNvPr>
          <p:cNvSpPr txBox="1"/>
          <p:nvPr/>
        </p:nvSpPr>
        <p:spPr>
          <a:xfrm>
            <a:off x="1399880" y="5626588"/>
            <a:ext cx="6096000" cy="584775"/>
          </a:xfrm>
          <a:prstGeom prst="rect">
            <a:avLst/>
          </a:prstGeom>
          <a:noFill/>
        </p:spPr>
        <p:txBody>
          <a:bodyPr wrap="square">
            <a:spAutoFit/>
          </a:bodyPr>
          <a:lstStyle/>
          <a:p>
            <a:r>
              <a:rPr lang="en-GB" sz="1600" dirty="0">
                <a:solidFill>
                  <a:schemeClr val="tx2"/>
                </a:solidFill>
                <a:ea typeface="Lato" panose="020F0502020204030203" pitchFamily="34" charset="0"/>
                <a:cs typeface="Lato" panose="020F0502020204030203" pitchFamily="34" charset="0"/>
              </a:rPr>
              <a:t>While these are the named main allergens, people can be allergic to any food item. </a:t>
            </a:r>
            <a:endParaRPr lang="en-GB" sz="1600" dirty="0">
              <a:solidFill>
                <a:schemeClr val="tx2"/>
              </a:solidFill>
            </a:endParaRPr>
          </a:p>
        </p:txBody>
      </p:sp>
      <p:pic>
        <p:nvPicPr>
          <p:cNvPr id="7" name="Picture 6" descr="A picture containing text&#10;&#10;Description automatically generated">
            <a:extLst>
              <a:ext uri="{FF2B5EF4-FFF2-40B4-BE49-F238E27FC236}">
                <a16:creationId xmlns:a16="http://schemas.microsoft.com/office/drawing/2014/main" id="{A47CA2F1-D0FD-4FDC-AE23-DB13424C1A3C}"/>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470551" y="2402134"/>
            <a:ext cx="3517135" cy="3517135"/>
          </a:xfrm>
          <a:prstGeom prst="rect">
            <a:avLst/>
          </a:prstGeom>
        </p:spPr>
      </p:pic>
    </p:spTree>
    <p:extLst>
      <p:ext uri="{BB962C8B-B14F-4D97-AF65-F5344CB8AC3E}">
        <p14:creationId xmlns:p14="http://schemas.microsoft.com/office/powerpoint/2010/main" val="2004251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33320-E9E9-432B-916B-AA0FF3986C02}"/>
              </a:ext>
            </a:extLst>
          </p:cNvPr>
          <p:cNvSpPr>
            <a:spLocks noGrp="1"/>
          </p:cNvSpPr>
          <p:nvPr>
            <p:ph type="title"/>
          </p:nvPr>
        </p:nvSpPr>
        <p:spPr>
          <a:xfrm>
            <a:off x="962388" y="216792"/>
            <a:ext cx="8643728" cy="1807305"/>
          </a:xfrm>
        </p:spPr>
        <p:txBody>
          <a:bodyPr>
            <a:noAutofit/>
          </a:bodyPr>
          <a:lstStyle/>
          <a:p>
            <a:pPr marL="0" indent="0">
              <a:buNone/>
            </a:pPr>
            <a:r>
              <a:rPr lang="en-GB" sz="3600" dirty="0">
                <a:ea typeface="Lato" panose="020F0502020204030203" pitchFamily="34" charset="0"/>
                <a:cs typeface="Lato" panose="020F0502020204030203" pitchFamily="34" charset="0"/>
              </a:rPr>
              <a:t>Can you recognise the common symptoms of food allergies?</a:t>
            </a:r>
          </a:p>
        </p:txBody>
      </p:sp>
      <p:sp>
        <p:nvSpPr>
          <p:cNvPr id="3" name="Content Placeholder 2">
            <a:extLst>
              <a:ext uri="{FF2B5EF4-FFF2-40B4-BE49-F238E27FC236}">
                <a16:creationId xmlns:a16="http://schemas.microsoft.com/office/drawing/2014/main" id="{213587CD-73F7-4F10-9250-714922EFC49F}"/>
              </a:ext>
            </a:extLst>
          </p:cNvPr>
          <p:cNvSpPr>
            <a:spLocks noGrp="1"/>
          </p:cNvSpPr>
          <p:nvPr>
            <p:ph idx="1"/>
          </p:nvPr>
        </p:nvSpPr>
        <p:spPr>
          <a:xfrm>
            <a:off x="959548" y="1657500"/>
            <a:ext cx="7181562" cy="4340750"/>
          </a:xfrm>
        </p:spPr>
        <p:txBody>
          <a:bodyPr>
            <a:normAutofit/>
          </a:bodyPr>
          <a:lstStyle/>
          <a:p>
            <a:r>
              <a:rPr lang="en-GB" sz="1600" dirty="0">
                <a:solidFill>
                  <a:schemeClr val="tx2"/>
                </a:solidFill>
                <a:ea typeface="Lato" panose="020F0502020204030203" pitchFamily="34" charset="0"/>
                <a:cs typeface="Lato" panose="020F0502020204030203" pitchFamily="34" charset="0"/>
              </a:rPr>
              <a:t>Tingling or itching in the mouth </a:t>
            </a:r>
          </a:p>
          <a:p>
            <a:pPr>
              <a:lnSpc>
                <a:spcPct val="110000"/>
              </a:lnSpc>
            </a:pPr>
            <a:r>
              <a:rPr lang="en-GB" sz="1600" dirty="0">
                <a:solidFill>
                  <a:schemeClr val="tx2"/>
                </a:solidFill>
                <a:ea typeface="Lato" panose="020F0502020204030203" pitchFamily="34" charset="0"/>
                <a:cs typeface="Lato" panose="020F0502020204030203" pitchFamily="34" charset="0"/>
              </a:rPr>
              <a:t>A raised, itchy rash (hives) or </a:t>
            </a:r>
            <a:r>
              <a:rPr lang="en-US" sz="1600" b="0" i="0" dirty="0">
                <a:solidFill>
                  <a:schemeClr val="tx2"/>
                </a:solidFill>
                <a:effectLst/>
              </a:rPr>
              <a:t>the skin becomes itchy, red, dry and cracked</a:t>
            </a:r>
            <a:endParaRPr lang="en-GB" sz="1600" dirty="0">
              <a:solidFill>
                <a:schemeClr val="tx2"/>
              </a:solidFill>
              <a:ea typeface="Lato" panose="020F0502020204030203" pitchFamily="34" charset="0"/>
              <a:cs typeface="Lato" panose="020F0502020204030203" pitchFamily="34" charset="0"/>
            </a:endParaRPr>
          </a:p>
          <a:p>
            <a:pPr>
              <a:lnSpc>
                <a:spcPct val="110000"/>
              </a:lnSpc>
            </a:pPr>
            <a:r>
              <a:rPr lang="en-GB" sz="1600" dirty="0">
                <a:solidFill>
                  <a:schemeClr val="tx2"/>
                </a:solidFill>
                <a:ea typeface="Lato" panose="020F0502020204030203" pitchFamily="34" charset="0"/>
                <a:cs typeface="Lato" panose="020F0502020204030203" pitchFamily="34" charset="0"/>
              </a:rPr>
              <a:t>Swelling of the face, mouth, throat or other areas of the body</a:t>
            </a:r>
          </a:p>
          <a:p>
            <a:r>
              <a:rPr lang="en-GB" sz="1600" dirty="0">
                <a:solidFill>
                  <a:schemeClr val="tx2"/>
                </a:solidFill>
                <a:ea typeface="Lato" panose="020F0502020204030203" pitchFamily="34" charset="0"/>
                <a:cs typeface="Lato" panose="020F0502020204030203" pitchFamily="34" charset="0"/>
              </a:rPr>
              <a:t>Difficulty swallowing</a:t>
            </a:r>
          </a:p>
          <a:p>
            <a:r>
              <a:rPr lang="en-GB" sz="1600" dirty="0">
                <a:solidFill>
                  <a:schemeClr val="tx2"/>
                </a:solidFill>
                <a:ea typeface="Lato" panose="020F0502020204030203" pitchFamily="34" charset="0"/>
                <a:cs typeface="Lato" panose="020F0502020204030203" pitchFamily="34" charset="0"/>
              </a:rPr>
              <a:t>Wheezing or shortness of breath</a:t>
            </a:r>
          </a:p>
          <a:p>
            <a:r>
              <a:rPr lang="en-GB" sz="1600" dirty="0">
                <a:solidFill>
                  <a:schemeClr val="tx2"/>
                </a:solidFill>
                <a:ea typeface="Lato" panose="020F0502020204030203" pitchFamily="34" charset="0"/>
                <a:cs typeface="Lato" panose="020F0502020204030203" pitchFamily="34" charset="0"/>
              </a:rPr>
              <a:t>Feeling dizzy or lightheaded</a:t>
            </a:r>
          </a:p>
          <a:p>
            <a:r>
              <a:rPr lang="en-GB" sz="1600" dirty="0">
                <a:solidFill>
                  <a:schemeClr val="tx2"/>
                </a:solidFill>
                <a:ea typeface="Lato" panose="020F0502020204030203" pitchFamily="34" charset="0"/>
                <a:cs typeface="Lato" panose="020F0502020204030203" pitchFamily="34" charset="0"/>
              </a:rPr>
              <a:t>Feeling nauseous or vomiting</a:t>
            </a:r>
          </a:p>
          <a:p>
            <a:r>
              <a:rPr lang="en-GB" sz="1600" dirty="0">
                <a:solidFill>
                  <a:schemeClr val="tx2"/>
                </a:solidFill>
                <a:ea typeface="Lato" panose="020F0502020204030203" pitchFamily="34" charset="0"/>
                <a:cs typeface="Lato" panose="020F0502020204030203" pitchFamily="34" charset="0"/>
              </a:rPr>
              <a:t>Abdominal cramps or diarrhoea</a:t>
            </a:r>
          </a:p>
          <a:p>
            <a:r>
              <a:rPr lang="en-GB" sz="1600" dirty="0">
                <a:solidFill>
                  <a:schemeClr val="tx2"/>
                </a:solidFill>
                <a:ea typeface="Lato" panose="020F0502020204030203" pitchFamily="34" charset="0"/>
                <a:cs typeface="Lato" panose="020F0502020204030203" pitchFamily="34" charset="0"/>
              </a:rPr>
              <a:t>Hay-fever like symptoms</a:t>
            </a:r>
          </a:p>
          <a:p>
            <a:r>
              <a:rPr lang="en-GB" sz="1600" dirty="0">
                <a:solidFill>
                  <a:schemeClr val="tx2"/>
                </a:solidFill>
                <a:ea typeface="Lato" panose="020F0502020204030203" pitchFamily="34" charset="0"/>
                <a:cs typeface="Lato" panose="020F0502020204030203" pitchFamily="34" charset="0"/>
              </a:rPr>
              <a:t>Colic (especially in babies)</a:t>
            </a:r>
          </a:p>
        </p:txBody>
      </p:sp>
      <p:sp>
        <p:nvSpPr>
          <p:cNvPr id="10" name="TextBox 9">
            <a:extLst>
              <a:ext uri="{FF2B5EF4-FFF2-40B4-BE49-F238E27FC236}">
                <a16:creationId xmlns:a16="http://schemas.microsoft.com/office/drawing/2014/main" id="{508DE863-AE77-472B-87DD-7170AA7A5370}"/>
              </a:ext>
            </a:extLst>
          </p:cNvPr>
          <p:cNvSpPr txBox="1"/>
          <p:nvPr/>
        </p:nvSpPr>
        <p:spPr>
          <a:xfrm>
            <a:off x="2333167" y="5445168"/>
            <a:ext cx="7381104" cy="584775"/>
          </a:xfrm>
          <a:prstGeom prst="rect">
            <a:avLst/>
          </a:prstGeom>
          <a:noFill/>
        </p:spPr>
        <p:txBody>
          <a:bodyPr wrap="square">
            <a:spAutoFit/>
          </a:bodyPr>
          <a:lstStyle/>
          <a:p>
            <a:r>
              <a:rPr lang="en-GB" sz="1600" b="1" dirty="0">
                <a:solidFill>
                  <a:srgbClr val="FF0000"/>
                </a:solidFill>
                <a:ea typeface="Lato" panose="020F0502020204030203" pitchFamily="34" charset="0"/>
                <a:cs typeface="Lato" panose="020F0502020204030203" pitchFamily="34" charset="0"/>
              </a:rPr>
              <a:t>The most severe allergic reaction is anaphylaxis</a:t>
            </a:r>
            <a:r>
              <a:rPr lang="en-GB" sz="1600" dirty="0">
                <a:solidFill>
                  <a:srgbClr val="FF0000"/>
                </a:solidFill>
                <a:ea typeface="Lato" panose="020F0502020204030203" pitchFamily="34" charset="0"/>
                <a:cs typeface="Lato" panose="020F0502020204030203" pitchFamily="34" charset="0"/>
              </a:rPr>
              <a:t>, which can start with any of the symptoms above and progress rapidly to collapse. If this occurs call </a:t>
            </a:r>
            <a:r>
              <a:rPr lang="en-GB" sz="1600" b="1" dirty="0">
                <a:solidFill>
                  <a:srgbClr val="FF0000"/>
                </a:solidFill>
                <a:ea typeface="Lato" panose="020F0502020204030203" pitchFamily="34" charset="0"/>
                <a:cs typeface="Lato" panose="020F0502020204030203" pitchFamily="34" charset="0"/>
              </a:rPr>
              <a:t>999</a:t>
            </a:r>
            <a:r>
              <a:rPr lang="en-GB" sz="1600" dirty="0">
                <a:solidFill>
                  <a:srgbClr val="FF0000"/>
                </a:solidFill>
                <a:ea typeface="Lato" panose="020F0502020204030203" pitchFamily="34" charset="0"/>
                <a:cs typeface="Lato" panose="020F0502020204030203" pitchFamily="34" charset="0"/>
              </a:rPr>
              <a:t>.</a:t>
            </a:r>
            <a:endParaRPr lang="en-GB" sz="1600" dirty="0">
              <a:solidFill>
                <a:srgbClr val="FF0000"/>
              </a:solidFill>
            </a:endParaRPr>
          </a:p>
        </p:txBody>
      </p:sp>
      <p:pic>
        <p:nvPicPr>
          <p:cNvPr id="5" name="Picture 4" descr="Icon&#10;&#10;Description automatically generated">
            <a:extLst>
              <a:ext uri="{FF2B5EF4-FFF2-40B4-BE49-F238E27FC236}">
                <a16:creationId xmlns:a16="http://schemas.microsoft.com/office/drawing/2014/main" id="{9C77DB94-26A7-4A9E-9512-D3A760AD3284}"/>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16200000">
            <a:off x="6714000" y="1269388"/>
            <a:ext cx="4319224" cy="4319224"/>
          </a:xfrm>
          <a:prstGeom prst="rect">
            <a:avLst/>
          </a:prstGeom>
        </p:spPr>
      </p:pic>
    </p:spTree>
    <p:extLst>
      <p:ext uri="{BB962C8B-B14F-4D97-AF65-F5344CB8AC3E}">
        <p14:creationId xmlns:p14="http://schemas.microsoft.com/office/powerpoint/2010/main" val="885224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33320-E9E9-432B-916B-AA0FF3986C02}"/>
              </a:ext>
            </a:extLst>
          </p:cNvPr>
          <p:cNvSpPr>
            <a:spLocks noGrp="1"/>
          </p:cNvSpPr>
          <p:nvPr>
            <p:ph type="title"/>
          </p:nvPr>
        </p:nvSpPr>
        <p:spPr>
          <a:xfrm>
            <a:off x="776426" y="593314"/>
            <a:ext cx="10639148" cy="1083208"/>
          </a:xfrm>
        </p:spPr>
        <p:txBody>
          <a:bodyPr>
            <a:noAutofit/>
          </a:bodyPr>
          <a:lstStyle/>
          <a:p>
            <a:pPr marL="0" indent="0">
              <a:buNone/>
            </a:pPr>
            <a:r>
              <a:rPr lang="en-GB" sz="3600" dirty="0">
                <a:ea typeface="Lato" panose="020F0502020204030203" pitchFamily="34" charset="0"/>
                <a:cs typeface="Lato" panose="020F0502020204030203" pitchFamily="34" charset="0"/>
              </a:rPr>
              <a:t>What can we do to support members and volunteers with food allergies?</a:t>
            </a:r>
          </a:p>
        </p:txBody>
      </p:sp>
      <p:sp>
        <p:nvSpPr>
          <p:cNvPr id="3" name="Content Placeholder 2">
            <a:extLst>
              <a:ext uri="{FF2B5EF4-FFF2-40B4-BE49-F238E27FC236}">
                <a16:creationId xmlns:a16="http://schemas.microsoft.com/office/drawing/2014/main" id="{213587CD-73F7-4F10-9250-714922EFC49F}"/>
              </a:ext>
            </a:extLst>
          </p:cNvPr>
          <p:cNvSpPr>
            <a:spLocks noGrp="1"/>
          </p:cNvSpPr>
          <p:nvPr>
            <p:ph idx="1"/>
          </p:nvPr>
        </p:nvSpPr>
        <p:spPr>
          <a:xfrm>
            <a:off x="835153" y="1757077"/>
            <a:ext cx="5387967" cy="1407604"/>
          </a:xfrm>
        </p:spPr>
        <p:txBody>
          <a:bodyPr>
            <a:normAutofit/>
          </a:bodyPr>
          <a:lstStyle/>
          <a:p>
            <a:pPr marL="0" indent="0">
              <a:buNone/>
            </a:pPr>
            <a:endParaRPr lang="en-GB" sz="1600" dirty="0">
              <a:latin typeface="Neue Haas Grotesk Text Pro" panose="020B0504020202020204" pitchFamily="34" charset="0"/>
              <a:ea typeface="Lato" panose="020F0502020204030203" pitchFamily="34" charset="0"/>
              <a:cs typeface="Lato" panose="020F0502020204030203" pitchFamily="34" charset="0"/>
            </a:endParaRPr>
          </a:p>
          <a:p>
            <a:pPr marL="342900" indent="-342900">
              <a:buFont typeface="+mj-lt"/>
              <a:buAutoNum type="arabicPeriod"/>
            </a:pPr>
            <a:endParaRPr lang="en-GB" sz="1600" dirty="0">
              <a:latin typeface="Neue Haas Grotesk Text Pro" panose="020B0504020202020204" pitchFamily="34" charset="0"/>
              <a:ea typeface="Lato" panose="020F0502020204030203" pitchFamily="34" charset="0"/>
              <a:cs typeface="Lato" panose="020F0502020204030203" pitchFamily="34" charset="0"/>
            </a:endParaRPr>
          </a:p>
        </p:txBody>
      </p:sp>
      <p:sp>
        <p:nvSpPr>
          <p:cNvPr id="12" name="TextBox 11">
            <a:extLst>
              <a:ext uri="{FF2B5EF4-FFF2-40B4-BE49-F238E27FC236}">
                <a16:creationId xmlns:a16="http://schemas.microsoft.com/office/drawing/2014/main" id="{80D2AAA6-2869-4A04-800C-D70A68445182}"/>
              </a:ext>
            </a:extLst>
          </p:cNvPr>
          <p:cNvSpPr txBox="1"/>
          <p:nvPr/>
        </p:nvSpPr>
        <p:spPr>
          <a:xfrm>
            <a:off x="835153" y="1757077"/>
            <a:ext cx="7817234" cy="4524315"/>
          </a:xfrm>
          <a:prstGeom prst="rect">
            <a:avLst/>
          </a:prstGeom>
          <a:noFill/>
        </p:spPr>
        <p:txBody>
          <a:bodyPr wrap="square" lIns="91440" tIns="45720" rIns="91440" bIns="45720" anchor="t">
            <a:spAutoFit/>
          </a:bodyPr>
          <a:lstStyle/>
          <a:p>
            <a:pPr marL="342900" indent="-342900">
              <a:buFont typeface="+mj-lt"/>
              <a:buAutoNum type="arabicPeriod"/>
            </a:pPr>
            <a:r>
              <a:rPr lang="en-US" sz="1600" b="0" i="0" dirty="0">
                <a:solidFill>
                  <a:srgbClr val="000000"/>
                </a:solidFill>
                <a:effectLst/>
              </a:rPr>
              <a:t>Ask your members and their parents/carers what they can and </a:t>
            </a:r>
            <a:r>
              <a:rPr lang="en-US" sz="1600" dirty="0">
                <a:solidFill>
                  <a:srgbClr val="000000"/>
                </a:solidFill>
              </a:rPr>
              <a:t>cannot </a:t>
            </a:r>
            <a:r>
              <a:rPr lang="en-US" sz="1600" b="0" i="0" dirty="0">
                <a:solidFill>
                  <a:srgbClr val="000000"/>
                </a:solidFill>
                <a:effectLst/>
              </a:rPr>
              <a:t>eat. This information should be on their membership form and, in the case of a known (severe) reaction in their </a:t>
            </a:r>
            <a:r>
              <a:rPr lang="en-US" sz="1600" b="1" i="0" dirty="0">
                <a:solidFill>
                  <a:srgbClr val="000000"/>
                </a:solidFill>
                <a:effectLst/>
              </a:rPr>
              <a:t>Individual Support Plan</a:t>
            </a:r>
            <a:r>
              <a:rPr lang="en-US" sz="1600" b="0" i="0" dirty="0">
                <a:solidFill>
                  <a:srgbClr val="000000"/>
                </a:solidFill>
                <a:effectLst/>
              </a:rPr>
              <a:t>.</a:t>
            </a:r>
            <a:r>
              <a:rPr lang="en-US" sz="1600" dirty="0">
                <a:solidFill>
                  <a:srgbClr val="000000"/>
                </a:solidFill>
              </a:rPr>
              <a:t> </a:t>
            </a:r>
          </a:p>
          <a:p>
            <a:pPr marL="342900" indent="-342900">
              <a:buFont typeface="+mj-lt"/>
              <a:buAutoNum type="arabicPeriod"/>
            </a:pPr>
            <a:endParaRPr lang="en-US" sz="1600" b="0" i="0" dirty="0">
              <a:solidFill>
                <a:srgbClr val="000000"/>
              </a:solidFill>
              <a:effectLst/>
            </a:endParaRPr>
          </a:p>
          <a:p>
            <a:pPr marL="342900" indent="-342900" algn="l">
              <a:buFont typeface="+mj-lt"/>
              <a:buAutoNum type="arabicPeriod"/>
            </a:pPr>
            <a:r>
              <a:rPr lang="en-US" sz="1600" dirty="0">
                <a:solidFill>
                  <a:srgbClr val="000000"/>
                </a:solidFill>
              </a:rPr>
              <a:t>Make</a:t>
            </a:r>
            <a:r>
              <a:rPr lang="en-US" sz="1600" b="0" i="0" dirty="0">
                <a:solidFill>
                  <a:srgbClr val="000000"/>
                </a:solidFill>
                <a:effectLst/>
              </a:rPr>
              <a:t> sure you keep allergens separate from other foods</a:t>
            </a:r>
            <a:r>
              <a:rPr lang="en-US" sz="1600" dirty="0">
                <a:solidFill>
                  <a:srgbClr val="000000"/>
                </a:solidFill>
              </a:rPr>
              <a:t>;</a:t>
            </a:r>
            <a:r>
              <a:rPr lang="en-US" sz="1600" b="0" i="0" dirty="0">
                <a:solidFill>
                  <a:srgbClr val="000000"/>
                </a:solidFill>
                <a:effectLst/>
              </a:rPr>
              <a:t> even a tiny trace amount can cause a reaction. </a:t>
            </a:r>
          </a:p>
          <a:p>
            <a:pPr marL="342900" indent="-342900" algn="l">
              <a:buFont typeface="+mj-lt"/>
              <a:buAutoNum type="arabicPeriod"/>
            </a:pPr>
            <a:endParaRPr lang="en-US" sz="1600" b="0" i="0" dirty="0">
              <a:solidFill>
                <a:srgbClr val="000000"/>
              </a:solidFill>
              <a:effectLst/>
            </a:endParaRPr>
          </a:p>
          <a:p>
            <a:pPr marL="342900" indent="-342900" algn="l">
              <a:buFont typeface="+mj-lt"/>
              <a:buAutoNum type="arabicPeriod"/>
            </a:pPr>
            <a:r>
              <a:rPr lang="en-US" sz="1600" dirty="0">
                <a:solidFill>
                  <a:srgbClr val="000000"/>
                </a:solidFill>
              </a:rPr>
              <a:t>C</a:t>
            </a:r>
            <a:r>
              <a:rPr lang="en-US" sz="1600" b="0" i="0" dirty="0">
                <a:solidFill>
                  <a:srgbClr val="000000"/>
                </a:solidFill>
                <a:effectLst/>
              </a:rPr>
              <a:t>heck the ingredients list on prepacked foods for allergens.</a:t>
            </a:r>
          </a:p>
          <a:p>
            <a:pPr marL="342900" indent="-342900" algn="l">
              <a:buFont typeface="+mj-lt"/>
              <a:buAutoNum type="arabicPeriod"/>
            </a:pPr>
            <a:endParaRPr lang="en-US" sz="1600" dirty="0">
              <a:solidFill>
                <a:srgbClr val="000000"/>
              </a:solidFill>
            </a:endParaRPr>
          </a:p>
          <a:p>
            <a:pPr marL="342900" indent="-342900" algn="l">
              <a:buFont typeface="+mj-lt"/>
              <a:buAutoNum type="arabicPeriod"/>
            </a:pPr>
            <a:r>
              <a:rPr lang="en-US" sz="1600" b="0" i="0" dirty="0">
                <a:solidFill>
                  <a:srgbClr val="000000"/>
                </a:solidFill>
                <a:effectLst/>
              </a:rPr>
              <a:t>There are often good substitutes for allergens available to buy</a:t>
            </a:r>
            <a:r>
              <a:rPr lang="en-US" sz="1600" dirty="0">
                <a:solidFill>
                  <a:srgbClr val="000000"/>
                </a:solidFill>
              </a:rPr>
              <a:t>. This could be individual ingredients for a recipe or  pre-packaged </a:t>
            </a:r>
            <a:r>
              <a:rPr lang="en-US" sz="1600" i="1" dirty="0" err="1">
                <a:solidFill>
                  <a:srgbClr val="000000"/>
                </a:solidFill>
              </a:rPr>
              <a:t>Freefrom</a:t>
            </a:r>
            <a:r>
              <a:rPr lang="en-US" sz="1600" dirty="0">
                <a:solidFill>
                  <a:srgbClr val="000000"/>
                </a:solidFill>
              </a:rPr>
              <a:t> biscuits and cakes.</a:t>
            </a:r>
          </a:p>
          <a:p>
            <a:pPr marL="342900" indent="-342900" algn="l">
              <a:buFont typeface="+mj-lt"/>
              <a:buAutoNum type="arabicPeriod"/>
            </a:pPr>
            <a:endParaRPr lang="en-US" sz="1600" b="0" i="0" dirty="0">
              <a:solidFill>
                <a:srgbClr val="000000"/>
              </a:solidFill>
              <a:effectLst/>
            </a:endParaRPr>
          </a:p>
          <a:p>
            <a:pPr marL="342900" indent="-342900" algn="l">
              <a:buFont typeface="+mj-lt"/>
              <a:buAutoNum type="arabicPeriod"/>
            </a:pPr>
            <a:r>
              <a:rPr lang="en-US" sz="1600" dirty="0">
                <a:solidFill>
                  <a:srgbClr val="000000"/>
                </a:solidFill>
              </a:rPr>
              <a:t>A</a:t>
            </a:r>
            <a:r>
              <a:rPr lang="en-US" sz="1600" b="0" i="0" dirty="0">
                <a:solidFill>
                  <a:srgbClr val="000000"/>
                </a:solidFill>
                <a:effectLst/>
              </a:rPr>
              <a:t>void cross-contamination by:</a:t>
            </a:r>
          </a:p>
          <a:p>
            <a:pPr marL="800100" lvl="1" indent="-342900">
              <a:buFont typeface="+mj-lt"/>
              <a:buAutoNum type="alphaLcPeriod"/>
            </a:pPr>
            <a:r>
              <a:rPr lang="en-US" sz="1600" b="0" i="0" dirty="0">
                <a:solidFill>
                  <a:srgbClr val="000000"/>
                </a:solidFill>
                <a:effectLst/>
              </a:rPr>
              <a:t>cleaning work surfaces and equipment thoroughly to remove traces of food you may have cooked or prepared before.</a:t>
            </a:r>
          </a:p>
          <a:p>
            <a:pPr marL="800100" lvl="1" indent="-342900">
              <a:buFont typeface="+mj-lt"/>
              <a:buAutoNum type="alphaLcPeriod"/>
            </a:pPr>
            <a:r>
              <a:rPr lang="en-US" sz="1600" dirty="0">
                <a:solidFill>
                  <a:srgbClr val="000000"/>
                </a:solidFill>
              </a:rPr>
              <a:t>asking that specific items aren’t used or brought to a session, especially if controlling contamination is </a:t>
            </a:r>
            <a:r>
              <a:rPr lang="en-US" sz="1600" dirty="0">
                <a:solidFill>
                  <a:srgbClr val="000000"/>
                </a:solidFill>
                <a:latin typeface="Neue Haas Grotesk Text Pro" panose="020B0504020202020204" pitchFamily="34" charset="0"/>
              </a:rPr>
              <a:t>difficult to manage or the allergy is extremely severe.</a:t>
            </a:r>
            <a:endParaRPr lang="en-US" sz="1600" b="0" i="0" dirty="0">
              <a:solidFill>
                <a:srgbClr val="000000"/>
              </a:solidFill>
              <a:effectLst/>
              <a:latin typeface="Neue Haas Grotesk Text Pro" panose="020B0504020202020204" pitchFamily="34" charset="0"/>
            </a:endParaRPr>
          </a:p>
        </p:txBody>
      </p:sp>
      <p:pic>
        <p:nvPicPr>
          <p:cNvPr id="5" name="Picture 4" descr="Icon&#10;&#10;Description automatically generated">
            <a:extLst>
              <a:ext uri="{FF2B5EF4-FFF2-40B4-BE49-F238E27FC236}">
                <a16:creationId xmlns:a16="http://schemas.microsoft.com/office/drawing/2014/main" id="{ACDE8355-DF36-4AA0-A57C-D8FAC1F7A0DC}"/>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33778" y1="44556" x2="28667" y2="53667"/>
                        <a14:foregroundMark x1="65333" y1="43556" x2="72111" y2="53222"/>
                        <a14:foregroundMark x1="72111" y1="53222" x2="72111" y2="53000"/>
                      </a14:backgroundRemoval>
                    </a14:imgEffect>
                  </a14:imgLayer>
                </a14:imgProps>
              </a:ext>
              <a:ext uri="{28A0092B-C50C-407E-A947-70E740481C1C}">
                <a14:useLocalDpi xmlns:a14="http://schemas.microsoft.com/office/drawing/2010/main" val="0"/>
              </a:ext>
            </a:extLst>
          </a:blip>
          <a:stretch>
            <a:fillRect/>
          </a:stretch>
        </p:blipFill>
        <p:spPr>
          <a:xfrm>
            <a:off x="8216818" y="1902664"/>
            <a:ext cx="4053840" cy="4053840"/>
          </a:xfrm>
          <a:prstGeom prst="rect">
            <a:avLst/>
          </a:prstGeom>
        </p:spPr>
      </p:pic>
    </p:spTree>
    <p:extLst>
      <p:ext uri="{BB962C8B-B14F-4D97-AF65-F5344CB8AC3E}">
        <p14:creationId xmlns:p14="http://schemas.microsoft.com/office/powerpoint/2010/main" val="847400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33320-E9E9-432B-916B-AA0FF3986C02}"/>
              </a:ext>
            </a:extLst>
          </p:cNvPr>
          <p:cNvSpPr>
            <a:spLocks noGrp="1"/>
          </p:cNvSpPr>
          <p:nvPr>
            <p:ph type="title"/>
          </p:nvPr>
        </p:nvSpPr>
        <p:spPr>
          <a:xfrm>
            <a:off x="961772" y="296136"/>
            <a:ext cx="9126123" cy="1807305"/>
          </a:xfrm>
        </p:spPr>
        <p:txBody>
          <a:bodyPr>
            <a:noAutofit/>
          </a:bodyPr>
          <a:lstStyle/>
          <a:p>
            <a:pPr marL="0" indent="0">
              <a:buNone/>
            </a:pPr>
            <a:r>
              <a:rPr lang="en-GB" sz="4000" dirty="0">
                <a:ea typeface="Lato" panose="020F0502020204030203" pitchFamily="34" charset="0"/>
                <a:cs typeface="Lato" panose="020F0502020204030203" pitchFamily="34" charset="0"/>
              </a:rPr>
              <a:t>Other considerations with food allergies?</a:t>
            </a:r>
          </a:p>
        </p:txBody>
      </p:sp>
      <p:sp>
        <p:nvSpPr>
          <p:cNvPr id="3" name="Content Placeholder 2">
            <a:extLst>
              <a:ext uri="{FF2B5EF4-FFF2-40B4-BE49-F238E27FC236}">
                <a16:creationId xmlns:a16="http://schemas.microsoft.com/office/drawing/2014/main" id="{213587CD-73F7-4F10-9250-714922EFC49F}"/>
              </a:ext>
            </a:extLst>
          </p:cNvPr>
          <p:cNvSpPr>
            <a:spLocks noGrp="1"/>
          </p:cNvSpPr>
          <p:nvPr>
            <p:ph idx="1"/>
          </p:nvPr>
        </p:nvSpPr>
        <p:spPr>
          <a:xfrm>
            <a:off x="835153" y="1757077"/>
            <a:ext cx="5387967" cy="1407604"/>
          </a:xfrm>
        </p:spPr>
        <p:txBody>
          <a:bodyPr>
            <a:normAutofit/>
          </a:bodyPr>
          <a:lstStyle/>
          <a:p>
            <a:pPr marL="0" indent="0">
              <a:buNone/>
            </a:pPr>
            <a:endParaRPr lang="en-GB" sz="1600" dirty="0">
              <a:latin typeface="Neue Haas Grotesk Text Pro" panose="020B0504020202020204" pitchFamily="34" charset="0"/>
              <a:ea typeface="Lato" panose="020F0502020204030203" pitchFamily="34" charset="0"/>
              <a:cs typeface="Lato" panose="020F0502020204030203" pitchFamily="34" charset="0"/>
            </a:endParaRPr>
          </a:p>
          <a:p>
            <a:pPr marL="342900" indent="-342900">
              <a:buFont typeface="+mj-lt"/>
              <a:buAutoNum type="arabicPeriod"/>
            </a:pPr>
            <a:endParaRPr lang="en-GB" sz="1600" dirty="0">
              <a:latin typeface="Neue Haas Grotesk Text Pro" panose="020B0504020202020204" pitchFamily="34" charset="0"/>
              <a:ea typeface="Lato" panose="020F0502020204030203" pitchFamily="34" charset="0"/>
              <a:cs typeface="Lato" panose="020F0502020204030203" pitchFamily="34" charset="0"/>
            </a:endParaRPr>
          </a:p>
        </p:txBody>
      </p:sp>
      <p:sp>
        <p:nvSpPr>
          <p:cNvPr id="13" name="TextBox 12">
            <a:extLst>
              <a:ext uri="{FF2B5EF4-FFF2-40B4-BE49-F238E27FC236}">
                <a16:creationId xmlns:a16="http://schemas.microsoft.com/office/drawing/2014/main" id="{99F4CEC1-B422-4057-8E82-02C945321488}"/>
              </a:ext>
            </a:extLst>
          </p:cNvPr>
          <p:cNvSpPr txBox="1"/>
          <p:nvPr/>
        </p:nvSpPr>
        <p:spPr>
          <a:xfrm>
            <a:off x="1066443" y="1620748"/>
            <a:ext cx="5778083" cy="3293209"/>
          </a:xfrm>
          <a:prstGeom prst="rect">
            <a:avLst/>
          </a:prstGeom>
          <a:noFill/>
        </p:spPr>
        <p:txBody>
          <a:bodyPr wrap="square">
            <a:spAutoFit/>
          </a:bodyPr>
          <a:lstStyle/>
          <a:p>
            <a:r>
              <a:rPr lang="en-GB" sz="1600" b="1" dirty="0">
                <a:solidFill>
                  <a:schemeClr val="tx2"/>
                </a:solidFill>
                <a:ea typeface="Lato" panose="020F0502020204030203" pitchFamily="34" charset="0"/>
                <a:cs typeface="Lato" panose="020F0502020204030203" pitchFamily="34" charset="0"/>
              </a:rPr>
              <a:t>Remember: </a:t>
            </a:r>
          </a:p>
          <a:p>
            <a:endParaRPr lang="en-GB" sz="1600" b="1" dirty="0">
              <a:solidFill>
                <a:schemeClr val="tx2"/>
              </a:solidFill>
              <a:ea typeface="Lato" panose="020F0502020204030203" pitchFamily="34" charset="0"/>
              <a:cs typeface="Lato" panose="020F0502020204030203" pitchFamily="34" charset="0"/>
            </a:endParaRPr>
          </a:p>
          <a:p>
            <a:pPr marL="342900" indent="-342900">
              <a:buFont typeface="+mj-lt"/>
              <a:buAutoNum type="arabicPeriod"/>
            </a:pPr>
            <a:r>
              <a:rPr lang="en-GB" sz="1600" dirty="0">
                <a:solidFill>
                  <a:schemeClr val="tx2"/>
                </a:solidFill>
                <a:ea typeface="Lato" panose="020F0502020204030203" pitchFamily="34" charset="0"/>
                <a:cs typeface="Lato" panose="020F0502020204030203" pitchFamily="34" charset="0"/>
              </a:rPr>
              <a:t>Food allergens can be found in unexpected places   (e.g. vegetable oil often contains peanut oil)</a:t>
            </a:r>
          </a:p>
          <a:p>
            <a:pPr marL="342900" indent="-342900">
              <a:buFont typeface="+mj-lt"/>
              <a:buAutoNum type="arabicPeriod"/>
            </a:pPr>
            <a:endParaRPr lang="en-GB" sz="1600" dirty="0">
              <a:solidFill>
                <a:schemeClr val="tx2"/>
              </a:solidFill>
              <a:ea typeface="Lato" panose="020F0502020204030203" pitchFamily="34" charset="0"/>
              <a:cs typeface="Lato" panose="020F0502020204030203" pitchFamily="34" charset="0"/>
            </a:endParaRPr>
          </a:p>
          <a:p>
            <a:pPr marL="342900" indent="-342900">
              <a:buFont typeface="+mj-lt"/>
              <a:buAutoNum type="arabicPeriod"/>
            </a:pPr>
            <a:r>
              <a:rPr lang="en-GB" sz="1600" dirty="0">
                <a:solidFill>
                  <a:schemeClr val="tx2"/>
                </a:solidFill>
                <a:ea typeface="Lato" panose="020F0502020204030203" pitchFamily="34" charset="0"/>
                <a:cs typeface="Lato" panose="020F0502020204030203" pitchFamily="34" charset="0"/>
              </a:rPr>
              <a:t>Food allergens may also be contained in other substances (e.g. citrus in cleaning chemicals; almonds in soap)</a:t>
            </a:r>
          </a:p>
          <a:p>
            <a:pPr marL="342900" indent="-342900">
              <a:buFont typeface="+mj-lt"/>
              <a:buAutoNum type="arabicPeriod"/>
            </a:pPr>
            <a:endParaRPr lang="en-GB" sz="1600" dirty="0">
              <a:solidFill>
                <a:schemeClr val="tx2"/>
              </a:solidFill>
              <a:ea typeface="Lato" panose="020F0502020204030203" pitchFamily="34" charset="0"/>
              <a:cs typeface="Lato" panose="020F0502020204030203" pitchFamily="34" charset="0"/>
            </a:endParaRPr>
          </a:p>
          <a:p>
            <a:pPr marL="342900" indent="-342900">
              <a:buFont typeface="+mj-lt"/>
              <a:buAutoNum type="arabicPeriod"/>
            </a:pPr>
            <a:r>
              <a:rPr lang="en-GB" sz="1600" dirty="0">
                <a:solidFill>
                  <a:schemeClr val="tx2"/>
                </a:solidFill>
                <a:ea typeface="Lato" panose="020F0502020204030203" pitchFamily="34" charset="0"/>
                <a:cs typeface="Lato" panose="020F0502020204030203" pitchFamily="34" charset="0"/>
              </a:rPr>
              <a:t>Food allergens may be given an E-number instead of being named (e.g. s</a:t>
            </a:r>
            <a:r>
              <a:rPr lang="en-GB" sz="1600" b="0" i="0" dirty="0">
                <a:solidFill>
                  <a:schemeClr val="tx2"/>
                </a:solidFill>
                <a:effectLst/>
              </a:rPr>
              <a:t>oybean hemicellulose is E426)</a:t>
            </a:r>
          </a:p>
          <a:p>
            <a:pPr marL="342900" indent="-342900">
              <a:buFont typeface="+mj-lt"/>
              <a:buAutoNum type="arabicPeriod"/>
            </a:pPr>
            <a:endParaRPr lang="en-GB" sz="1600" dirty="0">
              <a:solidFill>
                <a:schemeClr val="tx2"/>
              </a:solidFill>
              <a:ea typeface="Lato" panose="020F0502020204030203" pitchFamily="34" charset="0"/>
              <a:cs typeface="Lato" panose="020F0502020204030203" pitchFamily="34" charset="0"/>
            </a:endParaRPr>
          </a:p>
          <a:p>
            <a:pPr marL="342900" indent="-342900">
              <a:buFont typeface="+mj-lt"/>
              <a:buAutoNum type="arabicPeriod"/>
            </a:pPr>
            <a:r>
              <a:rPr lang="en-GB" sz="1600" dirty="0">
                <a:solidFill>
                  <a:schemeClr val="tx2"/>
                </a:solidFill>
                <a:ea typeface="Lato" panose="020F0502020204030203" pitchFamily="34" charset="0"/>
                <a:cs typeface="Lato" panose="020F0502020204030203" pitchFamily="34" charset="0"/>
              </a:rPr>
              <a:t>We can only plan for what we </a:t>
            </a:r>
            <a:r>
              <a:rPr lang="en-GB" sz="1600" b="1" dirty="0">
                <a:solidFill>
                  <a:schemeClr val="tx2"/>
                </a:solidFill>
                <a:ea typeface="Lato" panose="020F0502020204030203" pitchFamily="34" charset="0"/>
                <a:cs typeface="Lato" panose="020F0502020204030203" pitchFamily="34" charset="0"/>
              </a:rPr>
              <a:t>know </a:t>
            </a:r>
            <a:r>
              <a:rPr lang="en-GB" sz="1600" dirty="0">
                <a:solidFill>
                  <a:schemeClr val="tx2"/>
                </a:solidFill>
                <a:ea typeface="Lato" panose="020F0502020204030203" pitchFamily="34" charset="0"/>
                <a:cs typeface="Lato" panose="020F0502020204030203" pitchFamily="34" charset="0"/>
              </a:rPr>
              <a:t>about – an allergy can develop or change in severity at any time.</a:t>
            </a:r>
          </a:p>
        </p:txBody>
      </p:sp>
      <p:sp>
        <p:nvSpPr>
          <p:cNvPr id="9" name="TextBox 8">
            <a:extLst>
              <a:ext uri="{FF2B5EF4-FFF2-40B4-BE49-F238E27FC236}">
                <a16:creationId xmlns:a16="http://schemas.microsoft.com/office/drawing/2014/main" id="{88CC8E02-92D1-4C6D-82AF-31D587A667CA}"/>
              </a:ext>
            </a:extLst>
          </p:cNvPr>
          <p:cNvSpPr txBox="1"/>
          <p:nvPr/>
        </p:nvSpPr>
        <p:spPr>
          <a:xfrm>
            <a:off x="1348030" y="5115770"/>
            <a:ext cx="5496496" cy="830997"/>
          </a:xfrm>
          <a:prstGeom prst="rect">
            <a:avLst/>
          </a:prstGeom>
          <a:noFill/>
        </p:spPr>
        <p:txBody>
          <a:bodyPr wrap="square">
            <a:spAutoFit/>
          </a:bodyPr>
          <a:lstStyle/>
          <a:p>
            <a:r>
              <a:rPr lang="en-GB" sz="1600" b="1" dirty="0">
                <a:solidFill>
                  <a:schemeClr val="tx2"/>
                </a:solidFill>
                <a:ea typeface="Lato" panose="020F0502020204030203" pitchFamily="34" charset="0"/>
                <a:cs typeface="Lato" panose="020F0502020204030203" pitchFamily="34" charset="0"/>
              </a:rPr>
              <a:t>Food intolerances aren’t allergies</a:t>
            </a:r>
            <a:r>
              <a:rPr lang="en-GB" sz="1600" dirty="0">
                <a:solidFill>
                  <a:schemeClr val="tx2"/>
                </a:solidFill>
                <a:ea typeface="Lato" panose="020F0502020204030203" pitchFamily="34" charset="0"/>
                <a:cs typeface="Lato" panose="020F0502020204030203" pitchFamily="34" charset="0"/>
              </a:rPr>
              <a:t>, however if known and disclosed to you then they should be planned for as they do cause discomfort. </a:t>
            </a:r>
            <a:endParaRPr lang="en-GB" sz="1600" b="1" dirty="0">
              <a:solidFill>
                <a:schemeClr val="tx2"/>
              </a:solidFill>
              <a:ea typeface="Lato" panose="020F0502020204030203" pitchFamily="34" charset="0"/>
              <a:cs typeface="Lato" panose="020F0502020204030203" pitchFamily="34" charset="0"/>
            </a:endParaRPr>
          </a:p>
        </p:txBody>
      </p:sp>
      <p:pic>
        <p:nvPicPr>
          <p:cNvPr id="5" name="Picture 4" descr="Icon&#10;&#10;Description automatically generated">
            <a:extLst>
              <a:ext uri="{FF2B5EF4-FFF2-40B4-BE49-F238E27FC236}">
                <a16:creationId xmlns:a16="http://schemas.microsoft.com/office/drawing/2014/main" id="{F2FCE1E1-C780-4953-9328-BE76CF22923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454410" y="1463365"/>
            <a:ext cx="4406126" cy="4406126"/>
          </a:xfrm>
          <a:prstGeom prst="rect">
            <a:avLst/>
          </a:prstGeom>
        </p:spPr>
      </p:pic>
    </p:spTree>
    <p:extLst>
      <p:ext uri="{BB962C8B-B14F-4D97-AF65-F5344CB8AC3E}">
        <p14:creationId xmlns:p14="http://schemas.microsoft.com/office/powerpoint/2010/main" val="1188347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33320-E9E9-432B-916B-AA0FF3986C02}"/>
              </a:ext>
            </a:extLst>
          </p:cNvPr>
          <p:cNvSpPr>
            <a:spLocks noGrp="1"/>
          </p:cNvSpPr>
          <p:nvPr>
            <p:ph type="title"/>
          </p:nvPr>
        </p:nvSpPr>
        <p:spPr>
          <a:xfrm>
            <a:off x="793750" y="515517"/>
            <a:ext cx="7829140" cy="1121930"/>
          </a:xfrm>
        </p:spPr>
        <p:txBody>
          <a:bodyPr>
            <a:normAutofit/>
          </a:bodyPr>
          <a:lstStyle/>
          <a:p>
            <a:r>
              <a:rPr lang="en-GB" sz="4000" dirty="0"/>
              <a:t>Religious and Cultural Awareness</a:t>
            </a:r>
          </a:p>
        </p:txBody>
      </p:sp>
      <p:sp>
        <p:nvSpPr>
          <p:cNvPr id="3" name="Content Placeholder 2">
            <a:extLst>
              <a:ext uri="{FF2B5EF4-FFF2-40B4-BE49-F238E27FC236}">
                <a16:creationId xmlns:a16="http://schemas.microsoft.com/office/drawing/2014/main" id="{213587CD-73F7-4F10-9250-714922EFC49F}"/>
              </a:ext>
            </a:extLst>
          </p:cNvPr>
          <p:cNvSpPr>
            <a:spLocks noGrp="1"/>
          </p:cNvSpPr>
          <p:nvPr>
            <p:ph idx="1"/>
          </p:nvPr>
        </p:nvSpPr>
        <p:spPr>
          <a:xfrm>
            <a:off x="868908" y="1507167"/>
            <a:ext cx="7498344" cy="3843666"/>
          </a:xfrm>
        </p:spPr>
        <p:txBody>
          <a:bodyPr>
            <a:noAutofit/>
          </a:bodyPr>
          <a:lstStyle/>
          <a:p>
            <a:pPr marL="0" indent="0">
              <a:lnSpc>
                <a:spcPct val="100000"/>
              </a:lnSpc>
              <a:buNone/>
            </a:pPr>
            <a:r>
              <a:rPr lang="en-GB" sz="1700" dirty="0">
                <a:solidFill>
                  <a:schemeClr val="tx2"/>
                </a:solidFill>
                <a:ea typeface="Lato" panose="020F0502020204030203" pitchFamily="34" charset="0"/>
                <a:cs typeface="Lato" panose="020F0502020204030203" pitchFamily="34" charset="0"/>
              </a:rPr>
              <a:t>Some religions and cultures have strict dietary requirements; these may have an impact on the type of food you serve or make and include:</a:t>
            </a:r>
          </a:p>
          <a:p>
            <a:pPr>
              <a:lnSpc>
                <a:spcPct val="100000"/>
              </a:lnSpc>
            </a:pPr>
            <a:r>
              <a:rPr lang="en-GB" sz="1700" dirty="0">
                <a:solidFill>
                  <a:schemeClr val="tx2"/>
                </a:solidFill>
                <a:ea typeface="Lato" panose="020F0502020204030203" pitchFamily="34" charset="0"/>
                <a:cs typeface="Lato" panose="020F0502020204030203" pitchFamily="34" charset="0"/>
              </a:rPr>
              <a:t>how foods are prepared e.g. Halal or Kosher</a:t>
            </a:r>
          </a:p>
          <a:p>
            <a:pPr>
              <a:lnSpc>
                <a:spcPct val="100000"/>
              </a:lnSpc>
            </a:pPr>
            <a:r>
              <a:rPr lang="en-GB" sz="1700" dirty="0">
                <a:solidFill>
                  <a:schemeClr val="tx2"/>
                </a:solidFill>
                <a:ea typeface="Lato" panose="020F0502020204030203" pitchFamily="34" charset="0"/>
                <a:cs typeface="Lato" panose="020F0502020204030203" pitchFamily="34" charset="0"/>
              </a:rPr>
              <a:t>what foods may or may not be eaten e.g. pork and beef</a:t>
            </a:r>
          </a:p>
          <a:p>
            <a:pPr>
              <a:lnSpc>
                <a:spcPct val="100000"/>
              </a:lnSpc>
            </a:pPr>
            <a:r>
              <a:rPr lang="en-GB" sz="1700" dirty="0">
                <a:solidFill>
                  <a:schemeClr val="tx2"/>
                </a:solidFill>
                <a:ea typeface="Lato" panose="020F0502020204030203" pitchFamily="34" charset="0"/>
                <a:cs typeface="Lato" panose="020F0502020204030203" pitchFamily="34" charset="0"/>
              </a:rPr>
              <a:t>when food might be eaten e.g. observing religious festivals and fasts</a:t>
            </a:r>
          </a:p>
          <a:p>
            <a:pPr>
              <a:lnSpc>
                <a:spcPct val="100000"/>
              </a:lnSpc>
            </a:pPr>
            <a:endParaRPr lang="en-GB" sz="1700" dirty="0">
              <a:solidFill>
                <a:schemeClr val="tx2"/>
              </a:solidFill>
              <a:ea typeface="Lato" panose="020F0502020204030203" pitchFamily="34" charset="0"/>
              <a:cs typeface="Lato" panose="020F0502020204030203" pitchFamily="34" charset="0"/>
            </a:endParaRPr>
          </a:p>
          <a:p>
            <a:pPr marL="0" indent="0">
              <a:lnSpc>
                <a:spcPct val="100000"/>
              </a:lnSpc>
              <a:buNone/>
            </a:pPr>
            <a:r>
              <a:rPr lang="en-GB" sz="1700" dirty="0">
                <a:solidFill>
                  <a:schemeClr val="tx2"/>
                </a:solidFill>
                <a:ea typeface="Lato" panose="020F0502020204030203" pitchFamily="34" charset="0"/>
                <a:cs typeface="Lato" panose="020F0502020204030203" pitchFamily="34" charset="0"/>
              </a:rPr>
              <a:t>Top tips for considering religious and cultural requirements:</a:t>
            </a:r>
          </a:p>
          <a:p>
            <a:pPr marL="342900" indent="-342900">
              <a:lnSpc>
                <a:spcPct val="100000"/>
              </a:lnSpc>
              <a:buFont typeface="+mj-lt"/>
              <a:buAutoNum type="arabicPeriod"/>
            </a:pPr>
            <a:r>
              <a:rPr lang="en-GB" sz="1700" dirty="0">
                <a:solidFill>
                  <a:schemeClr val="tx2"/>
                </a:solidFill>
                <a:ea typeface="Lato" panose="020F0502020204030203" pitchFamily="34" charset="0"/>
                <a:cs typeface="Lato" panose="020F0502020204030203" pitchFamily="34" charset="0"/>
              </a:rPr>
              <a:t>Ask the member and their parent/carer for guidance.</a:t>
            </a:r>
          </a:p>
          <a:p>
            <a:pPr marL="342900" indent="-342900">
              <a:lnSpc>
                <a:spcPct val="100000"/>
              </a:lnSpc>
              <a:buFont typeface="+mj-lt"/>
              <a:buAutoNum type="arabicPeriod"/>
            </a:pPr>
            <a:r>
              <a:rPr lang="en-GB" sz="1700" dirty="0">
                <a:solidFill>
                  <a:schemeClr val="tx2"/>
                </a:solidFill>
                <a:ea typeface="Lato" panose="020F0502020204030203" pitchFamily="34" charset="0"/>
                <a:cs typeface="Lato" panose="020F0502020204030203" pitchFamily="34" charset="0"/>
              </a:rPr>
              <a:t>Make substitutions to recipes e.g. use vegetable suet instead of beef suet.</a:t>
            </a:r>
          </a:p>
        </p:txBody>
      </p:sp>
      <p:pic>
        <p:nvPicPr>
          <p:cNvPr id="5" name="Picture 4" descr="Icon&#10;&#10;Description automatically generated">
            <a:extLst>
              <a:ext uri="{FF2B5EF4-FFF2-40B4-BE49-F238E27FC236}">
                <a16:creationId xmlns:a16="http://schemas.microsoft.com/office/drawing/2014/main" id="{39D66F7D-3BC8-4FF3-9150-480E0BB33CBA}"/>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40222" y1="50556" x2="79222" y2="77889"/>
                      </a14:backgroundRemoval>
                    </a14:imgEffect>
                  </a14:imgLayer>
                </a14:imgProps>
              </a:ext>
              <a:ext uri="{28A0092B-C50C-407E-A947-70E740481C1C}">
                <a14:useLocalDpi xmlns:a14="http://schemas.microsoft.com/office/drawing/2010/main" val="0"/>
              </a:ext>
            </a:extLst>
          </a:blip>
          <a:stretch>
            <a:fillRect/>
          </a:stretch>
        </p:blipFill>
        <p:spPr>
          <a:xfrm rot="701510">
            <a:off x="7910587" y="1572307"/>
            <a:ext cx="3843666" cy="3843666"/>
          </a:xfrm>
          <a:prstGeom prst="rect">
            <a:avLst/>
          </a:prstGeom>
        </p:spPr>
      </p:pic>
    </p:spTree>
    <p:extLst>
      <p:ext uri="{BB962C8B-B14F-4D97-AF65-F5344CB8AC3E}">
        <p14:creationId xmlns:p14="http://schemas.microsoft.com/office/powerpoint/2010/main" val="19612941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33320-E9E9-432B-916B-AA0FF3986C02}"/>
              </a:ext>
            </a:extLst>
          </p:cNvPr>
          <p:cNvSpPr>
            <a:spLocks noGrp="1"/>
          </p:cNvSpPr>
          <p:nvPr>
            <p:ph type="title"/>
          </p:nvPr>
        </p:nvSpPr>
        <p:spPr>
          <a:xfrm>
            <a:off x="1225119" y="423492"/>
            <a:ext cx="9978739" cy="1341754"/>
          </a:xfrm>
        </p:spPr>
        <p:txBody>
          <a:bodyPr vert="horz" lIns="91440" tIns="45720" rIns="91440" bIns="45720" rtlCol="0" anchor="ctr">
            <a:normAutofit/>
          </a:bodyPr>
          <a:lstStyle/>
          <a:p>
            <a:r>
              <a:rPr lang="en-US" dirty="0"/>
              <a:t>Sharing this information with volunteers</a:t>
            </a:r>
          </a:p>
        </p:txBody>
      </p:sp>
      <p:sp>
        <p:nvSpPr>
          <p:cNvPr id="39" name="TextBox 38">
            <a:extLst>
              <a:ext uri="{FF2B5EF4-FFF2-40B4-BE49-F238E27FC236}">
                <a16:creationId xmlns:a16="http://schemas.microsoft.com/office/drawing/2014/main" id="{A83693D0-60D5-48CA-8F00-38613B9ABE8F}"/>
              </a:ext>
            </a:extLst>
          </p:cNvPr>
          <p:cNvSpPr txBox="1"/>
          <p:nvPr/>
        </p:nvSpPr>
        <p:spPr>
          <a:xfrm>
            <a:off x="1225119" y="1837827"/>
            <a:ext cx="5772917" cy="4436669"/>
          </a:xfrm>
          <a:prstGeom prst="rect">
            <a:avLst/>
          </a:prstGeom>
        </p:spPr>
        <p:txBody>
          <a:bodyPr vert="horz" lIns="91440" tIns="45720" rIns="91440" bIns="45720" rtlCol="0">
            <a:normAutofit lnSpcReduction="10000"/>
          </a:bodyPr>
          <a:lstStyle/>
          <a:p>
            <a:pPr>
              <a:spcAft>
                <a:spcPts val="600"/>
              </a:spcAft>
            </a:pPr>
            <a:r>
              <a:rPr lang="en-US" sz="1600" dirty="0">
                <a:solidFill>
                  <a:schemeClr val="tx2"/>
                </a:solidFill>
              </a:rPr>
              <a:t>There are many ways in which all YAC volunteers can be involved in the risk management for your branch and sessions. </a:t>
            </a:r>
          </a:p>
          <a:p>
            <a:pPr>
              <a:spcAft>
                <a:spcPts val="600"/>
              </a:spcAft>
            </a:pPr>
            <a:endParaRPr lang="en-US" sz="1600" dirty="0">
              <a:solidFill>
                <a:schemeClr val="tx2"/>
              </a:solidFill>
            </a:endParaRPr>
          </a:p>
          <a:p>
            <a:pPr>
              <a:spcAft>
                <a:spcPts val="600"/>
              </a:spcAft>
            </a:pPr>
            <a:r>
              <a:rPr lang="en-US" sz="1600" dirty="0">
                <a:solidFill>
                  <a:schemeClr val="tx2"/>
                </a:solidFill>
              </a:rPr>
              <a:t>Some ideas are:</a:t>
            </a:r>
          </a:p>
          <a:p>
            <a:pPr marL="285750" indent="-228600">
              <a:spcAft>
                <a:spcPts val="600"/>
              </a:spcAft>
              <a:buFont typeface="Arial" panose="020B0604020202020204" pitchFamily="34" charset="0"/>
              <a:buChar char="•"/>
            </a:pPr>
            <a:r>
              <a:rPr lang="en-US" sz="1600" dirty="0">
                <a:solidFill>
                  <a:schemeClr val="tx2"/>
                </a:solidFill>
              </a:rPr>
              <a:t>Ensure that all volunteers are aware of basic food safety.</a:t>
            </a:r>
          </a:p>
          <a:p>
            <a:pPr marL="285750" indent="-228600">
              <a:spcAft>
                <a:spcPts val="600"/>
              </a:spcAft>
              <a:buFont typeface="Arial" panose="020B0604020202020204" pitchFamily="34" charset="0"/>
              <a:buChar char="•"/>
            </a:pPr>
            <a:r>
              <a:rPr lang="en-US" sz="1600" dirty="0">
                <a:solidFill>
                  <a:schemeClr val="tx2"/>
                </a:solidFill>
              </a:rPr>
              <a:t>Send your recipe, instructions, ingredients list and risk assessment to all the branch volunteers for comments before the session.</a:t>
            </a:r>
          </a:p>
          <a:p>
            <a:pPr marL="285750" indent="-228600">
              <a:spcAft>
                <a:spcPts val="600"/>
              </a:spcAft>
              <a:buFont typeface="Arial" panose="020B0604020202020204" pitchFamily="34" charset="0"/>
              <a:buChar char="•"/>
            </a:pPr>
            <a:r>
              <a:rPr lang="en-US" sz="1600" dirty="0">
                <a:solidFill>
                  <a:schemeClr val="tx2"/>
                </a:solidFill>
              </a:rPr>
              <a:t>Ensure that the recipe, instructions and ingredients list are available during the session.</a:t>
            </a:r>
          </a:p>
          <a:p>
            <a:pPr marL="285750" indent="-228600">
              <a:spcAft>
                <a:spcPts val="600"/>
              </a:spcAft>
              <a:buFont typeface="Arial" panose="020B0604020202020204" pitchFamily="34" charset="0"/>
              <a:buChar char="•"/>
            </a:pPr>
            <a:r>
              <a:rPr lang="en-US" sz="1600" dirty="0">
                <a:solidFill>
                  <a:schemeClr val="tx2"/>
                </a:solidFill>
              </a:rPr>
              <a:t>Hold a pre-session briefing to go over the recipe and key control measures, including use of equipment and identifying anyone with known allergies.</a:t>
            </a:r>
          </a:p>
          <a:p>
            <a:pPr marL="285750" indent="-228600">
              <a:spcAft>
                <a:spcPts val="600"/>
              </a:spcAft>
              <a:buFont typeface="Arial" panose="020B0604020202020204" pitchFamily="34" charset="0"/>
              <a:buChar char="•"/>
            </a:pPr>
            <a:r>
              <a:rPr lang="en-US" sz="1600" dirty="0">
                <a:solidFill>
                  <a:schemeClr val="tx2"/>
                </a:solidFill>
              </a:rPr>
              <a:t>Discuss any thoughts, incidents or near misses after the activities/session to improve safety in the future. </a:t>
            </a:r>
          </a:p>
          <a:p>
            <a:pPr marL="0" indent="-228600">
              <a:lnSpc>
                <a:spcPct val="90000"/>
              </a:lnSpc>
              <a:spcAft>
                <a:spcPts val="600"/>
              </a:spcAft>
              <a:buFont typeface="Arial" panose="020B0604020202020204" pitchFamily="34" charset="0"/>
              <a:buChar char="•"/>
            </a:pPr>
            <a:endParaRPr lang="en-US" sz="1300" b="1" dirty="0"/>
          </a:p>
          <a:p>
            <a:pPr marL="0" indent="-228600">
              <a:lnSpc>
                <a:spcPct val="90000"/>
              </a:lnSpc>
              <a:spcAft>
                <a:spcPts val="600"/>
              </a:spcAft>
              <a:buFont typeface="Arial" panose="020B0604020202020204" pitchFamily="34" charset="0"/>
              <a:buChar char="•"/>
            </a:pPr>
            <a:endParaRPr lang="en-US" sz="1300" b="1" dirty="0"/>
          </a:p>
          <a:p>
            <a:pPr marL="0" indent="-228600">
              <a:lnSpc>
                <a:spcPct val="90000"/>
              </a:lnSpc>
              <a:spcAft>
                <a:spcPts val="600"/>
              </a:spcAft>
              <a:buFont typeface="Arial" panose="020B0604020202020204" pitchFamily="34" charset="0"/>
              <a:buChar char="•"/>
            </a:pPr>
            <a:endParaRPr lang="en-US" sz="1300" dirty="0"/>
          </a:p>
        </p:txBody>
      </p:sp>
      <p:pic>
        <p:nvPicPr>
          <p:cNvPr id="4" name="Picture 3" descr="Icon&#10;&#10;Description automatically generated">
            <a:extLst>
              <a:ext uri="{FF2B5EF4-FFF2-40B4-BE49-F238E27FC236}">
                <a16:creationId xmlns:a16="http://schemas.microsoft.com/office/drawing/2014/main" id="{A7053177-EF5C-425B-8E42-EE724111E66A}"/>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8000" b="90000" l="9778" r="90222">
                        <a14:foregroundMark x1="9778" y1="40444" x2="10111" y2="46778"/>
                        <a14:foregroundMark x1="32444" y1="18889" x2="32444" y2="18889"/>
                        <a14:foregroundMark x1="38111" y1="15222" x2="38111" y2="15222"/>
                        <a14:foregroundMark x1="24889" y1="65889" x2="24889" y2="65889"/>
                        <a14:foregroundMark x1="37889" y1="76222" x2="37889" y2="76222"/>
                        <a14:foregroundMark x1="66222" y1="57333" x2="66222" y2="57333"/>
                        <a14:foregroundMark x1="54333" y1="52889" x2="73889" y2="77444"/>
                        <a14:foregroundMark x1="88778" y1="46000" x2="88778" y2="46000"/>
                        <a14:foregroundMark x1="86667" y1="49778" x2="86667" y2="49778"/>
                        <a14:foregroundMark x1="32444" y1="17556" x2="36000" y2="20778"/>
                        <a14:foregroundMark x1="36889" y1="15667" x2="59333" y2="8111"/>
                        <a14:foregroundMark x1="59333" y1="8111" x2="59333" y2="8111"/>
                        <a14:foregroundMark x1="83667" y1="44667" x2="90222" y2="53111"/>
                        <a14:foregroundMark x1="90222" y1="53111" x2="90222" y2="53111"/>
                        <a14:foregroundMark x1="22333" y1="69444" x2="39667" y2="76444"/>
                        <a14:foregroundMark x1="39667" y1="76444" x2="40222" y2="76444"/>
                      </a14:backgroundRemoval>
                    </a14:imgEffect>
                  </a14:imgLayer>
                </a14:imgProps>
              </a:ext>
              <a:ext uri="{28A0092B-C50C-407E-A947-70E740481C1C}">
                <a14:useLocalDpi xmlns:a14="http://schemas.microsoft.com/office/drawing/2010/main" val="0"/>
              </a:ext>
            </a:extLst>
          </a:blip>
          <a:stretch>
            <a:fillRect/>
          </a:stretch>
        </p:blipFill>
        <p:spPr>
          <a:xfrm>
            <a:off x="7313273" y="1837827"/>
            <a:ext cx="3575953" cy="3575953"/>
          </a:xfrm>
          <a:prstGeom prst="rect">
            <a:avLst/>
          </a:prstGeom>
        </p:spPr>
      </p:pic>
    </p:spTree>
    <p:extLst>
      <p:ext uri="{BB962C8B-B14F-4D97-AF65-F5344CB8AC3E}">
        <p14:creationId xmlns:p14="http://schemas.microsoft.com/office/powerpoint/2010/main" val="29832667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33320-E9E9-432B-916B-AA0FF3986C02}"/>
              </a:ext>
            </a:extLst>
          </p:cNvPr>
          <p:cNvSpPr>
            <a:spLocks noGrp="1"/>
          </p:cNvSpPr>
          <p:nvPr>
            <p:ph type="title"/>
          </p:nvPr>
        </p:nvSpPr>
        <p:spPr>
          <a:xfrm>
            <a:off x="1207561" y="233541"/>
            <a:ext cx="8831173" cy="1807305"/>
          </a:xfrm>
        </p:spPr>
        <p:txBody>
          <a:bodyPr vert="horz" lIns="91440" tIns="45720" rIns="91440" bIns="45720" rtlCol="0" anchor="ctr">
            <a:normAutofit/>
          </a:bodyPr>
          <a:lstStyle/>
          <a:p>
            <a:r>
              <a:rPr lang="en-US" sz="4000" dirty="0"/>
              <a:t>Sharing this information with children</a:t>
            </a:r>
          </a:p>
        </p:txBody>
      </p:sp>
      <p:sp>
        <p:nvSpPr>
          <p:cNvPr id="39" name="TextBox 38">
            <a:extLst>
              <a:ext uri="{FF2B5EF4-FFF2-40B4-BE49-F238E27FC236}">
                <a16:creationId xmlns:a16="http://schemas.microsoft.com/office/drawing/2014/main" id="{A83693D0-60D5-48CA-8F00-38613B9ABE8F}"/>
              </a:ext>
            </a:extLst>
          </p:cNvPr>
          <p:cNvSpPr txBox="1"/>
          <p:nvPr/>
        </p:nvSpPr>
        <p:spPr>
          <a:xfrm>
            <a:off x="1207562" y="1877140"/>
            <a:ext cx="6482740" cy="3843666"/>
          </a:xfrm>
          <a:prstGeom prst="rect">
            <a:avLst/>
          </a:prstGeom>
        </p:spPr>
        <p:txBody>
          <a:bodyPr vert="horz" lIns="91440" tIns="45720" rIns="91440" bIns="45720" rtlCol="0">
            <a:noAutofit/>
          </a:bodyPr>
          <a:lstStyle/>
          <a:p>
            <a:pPr>
              <a:spcAft>
                <a:spcPts val="600"/>
              </a:spcAft>
            </a:pPr>
            <a:r>
              <a:rPr lang="en-US" sz="1600" dirty="0">
                <a:solidFill>
                  <a:schemeClr val="tx2"/>
                </a:solidFill>
              </a:rPr>
              <a:t>Top tips include:</a:t>
            </a:r>
          </a:p>
          <a:p>
            <a:pPr>
              <a:spcAft>
                <a:spcPts val="600"/>
              </a:spcAft>
            </a:pPr>
            <a:endParaRPr lang="en-US" sz="1600" dirty="0">
              <a:solidFill>
                <a:schemeClr val="tx2"/>
              </a:solidFill>
            </a:endParaRPr>
          </a:p>
          <a:p>
            <a:pPr marL="285750" indent="-228600">
              <a:spcAft>
                <a:spcPts val="600"/>
              </a:spcAft>
              <a:buFont typeface="Arial" panose="020B0604020202020204" pitchFamily="34" charset="0"/>
              <a:buChar char="•"/>
            </a:pPr>
            <a:r>
              <a:rPr lang="en-US" sz="1600" dirty="0">
                <a:solidFill>
                  <a:schemeClr val="tx2"/>
                </a:solidFill>
              </a:rPr>
              <a:t>Use words and symbols when labelling food, especially for food allergies.</a:t>
            </a:r>
          </a:p>
          <a:p>
            <a:pPr marL="285750" indent="-228600">
              <a:spcAft>
                <a:spcPts val="600"/>
              </a:spcAft>
              <a:buFont typeface="Arial" panose="020B0604020202020204" pitchFamily="34" charset="0"/>
              <a:buChar char="•"/>
            </a:pPr>
            <a:r>
              <a:rPr lang="en-US" sz="1600" dirty="0">
                <a:solidFill>
                  <a:schemeClr val="tx2"/>
                </a:solidFill>
              </a:rPr>
              <a:t>Can you create a ‘recipe card’ using words and pictures for each step?</a:t>
            </a:r>
          </a:p>
          <a:p>
            <a:pPr marL="285750" indent="-228600">
              <a:spcAft>
                <a:spcPts val="600"/>
              </a:spcAft>
              <a:buFont typeface="Arial" panose="020B0604020202020204" pitchFamily="34" charset="0"/>
              <a:buChar char="•"/>
            </a:pPr>
            <a:r>
              <a:rPr lang="en-US" sz="1600" dirty="0">
                <a:solidFill>
                  <a:schemeClr val="tx2"/>
                </a:solidFill>
              </a:rPr>
              <a:t>What language are you using? Can you use descriptive instructions or questions to foster awareness, or questions to help them understand why you are doing certain actions at different times and how you are preparing the food. </a:t>
            </a:r>
          </a:p>
          <a:p>
            <a:pPr marL="285750" indent="-228600">
              <a:spcAft>
                <a:spcPts val="600"/>
              </a:spcAft>
              <a:buFont typeface="Arial" panose="020B0604020202020204" pitchFamily="34" charset="0"/>
              <a:buChar char="•"/>
            </a:pPr>
            <a:r>
              <a:rPr lang="en-US" sz="1600" dirty="0">
                <a:solidFill>
                  <a:schemeClr val="tx2"/>
                </a:solidFill>
              </a:rPr>
              <a:t>Tailor your language to the age and ability of your members.</a:t>
            </a:r>
          </a:p>
          <a:p>
            <a:pPr marL="285750" indent="-228600">
              <a:spcAft>
                <a:spcPts val="600"/>
              </a:spcAft>
              <a:buFont typeface="Arial" panose="020B0604020202020204" pitchFamily="34" charset="0"/>
              <a:buChar char="•"/>
            </a:pPr>
            <a:r>
              <a:rPr lang="en-US" sz="1600" dirty="0">
                <a:solidFill>
                  <a:schemeClr val="tx2"/>
                </a:solidFill>
              </a:rPr>
              <a:t>Where you know that there is a member with a severe allergy can you display a poster and promote an allergy aware environment?</a:t>
            </a:r>
          </a:p>
        </p:txBody>
      </p:sp>
      <p:pic>
        <p:nvPicPr>
          <p:cNvPr id="4" name="Picture 3" descr="Chart, icon, bubble chart&#10;&#10;Description automatically generated">
            <a:extLst>
              <a:ext uri="{FF2B5EF4-FFF2-40B4-BE49-F238E27FC236}">
                <a16:creationId xmlns:a16="http://schemas.microsoft.com/office/drawing/2014/main" id="{90B41E40-54EE-4D72-9CB5-31473BA845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0302" y="2267235"/>
            <a:ext cx="3063476" cy="3063476"/>
          </a:xfrm>
          <a:prstGeom prst="rect">
            <a:avLst/>
          </a:prstGeom>
        </p:spPr>
      </p:pic>
    </p:spTree>
    <p:extLst>
      <p:ext uri="{BB962C8B-B14F-4D97-AF65-F5344CB8AC3E}">
        <p14:creationId xmlns:p14="http://schemas.microsoft.com/office/powerpoint/2010/main" val="10906449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33320-E9E9-432B-916B-AA0FF3986C02}"/>
              </a:ext>
            </a:extLst>
          </p:cNvPr>
          <p:cNvSpPr>
            <a:spLocks noGrp="1"/>
          </p:cNvSpPr>
          <p:nvPr>
            <p:ph type="title"/>
          </p:nvPr>
        </p:nvSpPr>
        <p:spPr>
          <a:xfrm>
            <a:off x="960517" y="373879"/>
            <a:ext cx="9127380" cy="1079143"/>
          </a:xfrm>
        </p:spPr>
        <p:txBody>
          <a:bodyPr vert="horz" lIns="91440" tIns="45720" rIns="91440" bIns="45720" rtlCol="0" anchor="ctr">
            <a:noAutofit/>
          </a:bodyPr>
          <a:lstStyle/>
          <a:p>
            <a:r>
              <a:rPr lang="en-US" sz="3600" dirty="0"/>
              <a:t>Sharing this information with parents/carers</a:t>
            </a:r>
          </a:p>
        </p:txBody>
      </p:sp>
      <p:sp>
        <p:nvSpPr>
          <p:cNvPr id="39" name="TextBox 38">
            <a:extLst>
              <a:ext uri="{FF2B5EF4-FFF2-40B4-BE49-F238E27FC236}">
                <a16:creationId xmlns:a16="http://schemas.microsoft.com/office/drawing/2014/main" id="{A83693D0-60D5-48CA-8F00-38613B9ABE8F}"/>
              </a:ext>
            </a:extLst>
          </p:cNvPr>
          <p:cNvSpPr txBox="1"/>
          <p:nvPr/>
        </p:nvSpPr>
        <p:spPr>
          <a:xfrm>
            <a:off x="960517" y="1438660"/>
            <a:ext cx="7062605" cy="4505889"/>
          </a:xfrm>
          <a:prstGeom prst="rect">
            <a:avLst/>
          </a:prstGeom>
        </p:spPr>
        <p:txBody>
          <a:bodyPr vert="horz" lIns="91440" tIns="45720" rIns="91440" bIns="45720" rtlCol="0">
            <a:noAutofit/>
          </a:bodyPr>
          <a:lstStyle/>
          <a:p>
            <a:pPr>
              <a:lnSpc>
                <a:spcPct val="110000"/>
              </a:lnSpc>
              <a:spcAft>
                <a:spcPts val="600"/>
              </a:spcAft>
            </a:pPr>
            <a:r>
              <a:rPr lang="en-US" sz="1600" dirty="0">
                <a:solidFill>
                  <a:schemeClr val="tx2"/>
                </a:solidFill>
              </a:rPr>
              <a:t>There will be times when parents/carers will require additional information regarding food and cooking activities, especially regarding allergies and dietary requirements, religious or cultural considerations, or how you are preparing food. </a:t>
            </a:r>
          </a:p>
          <a:p>
            <a:pPr marL="0" indent="-228600">
              <a:lnSpc>
                <a:spcPct val="110000"/>
              </a:lnSpc>
              <a:spcAft>
                <a:spcPts val="600"/>
              </a:spcAft>
              <a:buFont typeface="Arial" panose="020B0604020202020204" pitchFamily="34" charset="0"/>
              <a:buChar char="•"/>
            </a:pPr>
            <a:endParaRPr lang="en-US" sz="1600" dirty="0">
              <a:solidFill>
                <a:schemeClr val="tx2"/>
              </a:solidFill>
            </a:endParaRPr>
          </a:p>
          <a:p>
            <a:pPr>
              <a:lnSpc>
                <a:spcPct val="110000"/>
              </a:lnSpc>
              <a:spcAft>
                <a:spcPts val="600"/>
              </a:spcAft>
            </a:pPr>
            <a:r>
              <a:rPr lang="en-US" sz="1600" dirty="0">
                <a:solidFill>
                  <a:schemeClr val="tx2"/>
                </a:solidFill>
              </a:rPr>
              <a:t>Some ideas are:</a:t>
            </a:r>
          </a:p>
          <a:p>
            <a:pPr marL="285750" indent="-228600">
              <a:lnSpc>
                <a:spcPct val="110000"/>
              </a:lnSpc>
              <a:spcAft>
                <a:spcPts val="600"/>
              </a:spcAft>
              <a:buFont typeface="Arial" panose="020B0604020202020204" pitchFamily="34" charset="0"/>
              <a:buChar char="•"/>
            </a:pPr>
            <a:r>
              <a:rPr lang="en-US" sz="1600" dirty="0">
                <a:solidFill>
                  <a:schemeClr val="tx2"/>
                </a:solidFill>
              </a:rPr>
              <a:t>send a letter/email to all parents/carers</a:t>
            </a:r>
          </a:p>
          <a:p>
            <a:pPr marL="285750" indent="-228600">
              <a:lnSpc>
                <a:spcPct val="110000"/>
              </a:lnSpc>
              <a:spcAft>
                <a:spcPts val="600"/>
              </a:spcAft>
              <a:buFont typeface="Arial" panose="020B0604020202020204" pitchFamily="34" charset="0"/>
              <a:buChar char="•"/>
            </a:pPr>
            <a:r>
              <a:rPr lang="en-US" sz="1600" dirty="0">
                <a:solidFill>
                  <a:schemeClr val="tx2"/>
                </a:solidFill>
              </a:rPr>
              <a:t>have a chat with them at the beginning or end of the session, especially if there might be special considerations (e.g. allergies or religious and cultural considerations)</a:t>
            </a:r>
          </a:p>
          <a:p>
            <a:pPr marL="285750" indent="-228600">
              <a:lnSpc>
                <a:spcPct val="110000"/>
              </a:lnSpc>
              <a:spcAft>
                <a:spcPts val="600"/>
              </a:spcAft>
              <a:buFont typeface="Arial" panose="020B0604020202020204" pitchFamily="34" charset="0"/>
              <a:buChar char="•"/>
            </a:pPr>
            <a:r>
              <a:rPr lang="en-US" sz="1600" dirty="0">
                <a:solidFill>
                  <a:schemeClr val="tx2"/>
                </a:solidFill>
              </a:rPr>
              <a:t>display a simple poster where parents/carers can see it easily and clearly</a:t>
            </a:r>
          </a:p>
          <a:p>
            <a:pPr marL="0" indent="-228600">
              <a:lnSpc>
                <a:spcPct val="110000"/>
              </a:lnSpc>
              <a:spcAft>
                <a:spcPts val="600"/>
              </a:spcAft>
              <a:buFont typeface="Arial" panose="020B0604020202020204" pitchFamily="34" charset="0"/>
              <a:buChar char="•"/>
            </a:pPr>
            <a:endParaRPr lang="en-US" sz="1600" b="1" dirty="0">
              <a:solidFill>
                <a:schemeClr val="tx2"/>
              </a:solidFill>
            </a:endParaRPr>
          </a:p>
          <a:p>
            <a:pPr>
              <a:lnSpc>
                <a:spcPct val="110000"/>
              </a:lnSpc>
              <a:spcAft>
                <a:spcPts val="600"/>
              </a:spcAft>
            </a:pPr>
            <a:r>
              <a:rPr lang="en-US" sz="1600" b="1" dirty="0">
                <a:solidFill>
                  <a:schemeClr val="tx2"/>
                </a:solidFill>
              </a:rPr>
              <a:t>Always be prepared to answer questions, be open to feedback and to share risk assessments if requested. </a:t>
            </a:r>
          </a:p>
        </p:txBody>
      </p:sp>
      <p:pic>
        <p:nvPicPr>
          <p:cNvPr id="4" name="Picture 3" descr="Icon&#10;&#10;Description automatically generated">
            <a:extLst>
              <a:ext uri="{FF2B5EF4-FFF2-40B4-BE49-F238E27FC236}">
                <a16:creationId xmlns:a16="http://schemas.microsoft.com/office/drawing/2014/main" id="{0F9FA63B-E0A8-4E8F-BFA7-5A0BBD207D3D}"/>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31111" y1="37111" x2="49000" y2="51111"/>
                        <a14:foregroundMark x1="49000" y1="51111" x2="64111" y2="42222"/>
                        <a14:foregroundMark x1="64111" y1="42222" x2="67889" y2="41444"/>
                        <a14:foregroundMark x1="46444" y1="40222" x2="46444" y2="41222"/>
                        <a14:foregroundMark x1="46111" y1="41444" x2="46111" y2="41444"/>
                        <a14:foregroundMark x1="37889" y1="42778" x2="50556" y2="43556"/>
                        <a14:foregroundMark x1="41000" y1="47444" x2="48778" y2="48778"/>
                        <a14:foregroundMark x1="37333" y1="51111" x2="47667" y2="51556"/>
                      </a14:backgroundRemoval>
                    </a14:imgEffect>
                  </a14:imgLayer>
                </a14:imgProps>
              </a:ext>
              <a:ext uri="{28A0092B-C50C-407E-A947-70E740481C1C}">
                <a14:useLocalDpi xmlns:a14="http://schemas.microsoft.com/office/drawing/2010/main" val="0"/>
              </a:ext>
            </a:extLst>
          </a:blip>
          <a:stretch>
            <a:fillRect/>
          </a:stretch>
        </p:blipFill>
        <p:spPr>
          <a:xfrm>
            <a:off x="8023122" y="1247748"/>
            <a:ext cx="3794760" cy="3794760"/>
          </a:xfrm>
          <a:prstGeom prst="rect">
            <a:avLst/>
          </a:prstGeom>
        </p:spPr>
      </p:pic>
    </p:spTree>
    <p:extLst>
      <p:ext uri="{BB962C8B-B14F-4D97-AF65-F5344CB8AC3E}">
        <p14:creationId xmlns:p14="http://schemas.microsoft.com/office/powerpoint/2010/main" val="686695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33320-E9E9-432B-916B-AA0FF3986C02}"/>
              </a:ext>
            </a:extLst>
          </p:cNvPr>
          <p:cNvSpPr>
            <a:spLocks noGrp="1"/>
          </p:cNvSpPr>
          <p:nvPr>
            <p:ph type="title"/>
          </p:nvPr>
        </p:nvSpPr>
        <p:spPr>
          <a:xfrm>
            <a:off x="838201" y="365125"/>
            <a:ext cx="5251316" cy="1807305"/>
          </a:xfrm>
        </p:spPr>
        <p:txBody>
          <a:bodyPr>
            <a:normAutofit/>
          </a:bodyPr>
          <a:lstStyle/>
          <a:p>
            <a:r>
              <a:rPr lang="en-GB" sz="4000" dirty="0"/>
              <a:t>Where to get help</a:t>
            </a:r>
          </a:p>
        </p:txBody>
      </p:sp>
      <p:sp>
        <p:nvSpPr>
          <p:cNvPr id="3" name="Content Placeholder 2">
            <a:extLst>
              <a:ext uri="{FF2B5EF4-FFF2-40B4-BE49-F238E27FC236}">
                <a16:creationId xmlns:a16="http://schemas.microsoft.com/office/drawing/2014/main" id="{213587CD-73F7-4F10-9250-714922EFC49F}"/>
              </a:ext>
            </a:extLst>
          </p:cNvPr>
          <p:cNvSpPr>
            <a:spLocks noGrp="1"/>
          </p:cNvSpPr>
          <p:nvPr>
            <p:ph idx="1"/>
          </p:nvPr>
        </p:nvSpPr>
        <p:spPr>
          <a:xfrm>
            <a:off x="838200" y="2333297"/>
            <a:ext cx="4619621" cy="3843666"/>
          </a:xfrm>
        </p:spPr>
        <p:txBody>
          <a:bodyPr>
            <a:normAutofit/>
          </a:bodyPr>
          <a:lstStyle/>
          <a:p>
            <a:pPr>
              <a:lnSpc>
                <a:spcPct val="100000"/>
              </a:lnSpc>
            </a:pPr>
            <a:r>
              <a:rPr lang="en-GB" sz="2000" dirty="0">
                <a:solidFill>
                  <a:schemeClr val="tx2"/>
                </a:solidFill>
              </a:rPr>
              <a:t>YAC HQ</a:t>
            </a:r>
          </a:p>
          <a:p>
            <a:pPr>
              <a:lnSpc>
                <a:spcPct val="100000"/>
              </a:lnSpc>
            </a:pPr>
            <a:r>
              <a:rPr lang="en-US" sz="2000" dirty="0">
                <a:solidFill>
                  <a:schemeClr val="tx2"/>
                </a:solidFill>
                <a:hlinkClick r:id="rId2">
                  <a:extLst>
                    <a:ext uri="{A12FA001-AC4F-418D-AE19-62706E023703}">
                      <ahyp:hlinkClr xmlns:ahyp="http://schemas.microsoft.com/office/drawing/2018/hyperlinkcolor" val="tx"/>
                    </a:ext>
                  </a:extLst>
                </a:hlinkClick>
              </a:rPr>
              <a:t>Safer food, better business for childminders | Food Standards Agency</a:t>
            </a:r>
            <a:endParaRPr lang="en-US" sz="2000" dirty="0">
              <a:solidFill>
                <a:schemeClr val="tx2"/>
              </a:solidFill>
            </a:endParaRPr>
          </a:p>
          <a:p>
            <a:pPr>
              <a:lnSpc>
                <a:spcPct val="100000"/>
              </a:lnSpc>
            </a:pPr>
            <a:r>
              <a:rPr lang="en-US" sz="2000" dirty="0">
                <a:solidFill>
                  <a:schemeClr val="tx2"/>
                </a:solidFill>
              </a:rPr>
              <a:t>Local environmental health</a:t>
            </a:r>
            <a:endParaRPr lang="en-GB" sz="2000" dirty="0">
              <a:solidFill>
                <a:schemeClr val="tx2"/>
              </a:solidFill>
            </a:endParaRPr>
          </a:p>
        </p:txBody>
      </p:sp>
      <p:pic>
        <p:nvPicPr>
          <p:cNvPr id="7" name="Picture 6" descr="Icon&#10;&#10;Description automatically generated">
            <a:extLst>
              <a:ext uri="{FF2B5EF4-FFF2-40B4-BE49-F238E27FC236}">
                <a16:creationId xmlns:a16="http://schemas.microsoft.com/office/drawing/2014/main" id="{D3C42726-F656-4FC5-A83A-C11EE28311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1960" y="1790076"/>
            <a:ext cx="3120998" cy="3277848"/>
          </a:xfrm>
          <a:prstGeom prst="rect">
            <a:avLst/>
          </a:prstGeom>
        </p:spPr>
      </p:pic>
    </p:spTree>
    <p:extLst>
      <p:ext uri="{BB962C8B-B14F-4D97-AF65-F5344CB8AC3E}">
        <p14:creationId xmlns:p14="http://schemas.microsoft.com/office/powerpoint/2010/main" val="1673184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33320-E9E9-432B-916B-AA0FF3986C02}"/>
              </a:ext>
            </a:extLst>
          </p:cNvPr>
          <p:cNvSpPr>
            <a:spLocks noGrp="1"/>
          </p:cNvSpPr>
          <p:nvPr>
            <p:ph type="title"/>
          </p:nvPr>
        </p:nvSpPr>
        <p:spPr>
          <a:xfrm>
            <a:off x="1097280" y="414286"/>
            <a:ext cx="7253888" cy="1807305"/>
          </a:xfrm>
        </p:spPr>
        <p:txBody>
          <a:bodyPr>
            <a:normAutofit/>
          </a:bodyPr>
          <a:lstStyle/>
          <a:p>
            <a:r>
              <a:rPr lang="en-GB" dirty="0"/>
              <a:t>Why do we need to know about food safety?</a:t>
            </a:r>
          </a:p>
        </p:txBody>
      </p:sp>
      <p:sp>
        <p:nvSpPr>
          <p:cNvPr id="3" name="Content Placeholder 2">
            <a:extLst>
              <a:ext uri="{FF2B5EF4-FFF2-40B4-BE49-F238E27FC236}">
                <a16:creationId xmlns:a16="http://schemas.microsoft.com/office/drawing/2014/main" id="{213587CD-73F7-4F10-9250-714922EFC49F}"/>
              </a:ext>
            </a:extLst>
          </p:cNvPr>
          <p:cNvSpPr>
            <a:spLocks noGrp="1"/>
          </p:cNvSpPr>
          <p:nvPr>
            <p:ph idx="1"/>
          </p:nvPr>
        </p:nvSpPr>
        <p:spPr>
          <a:xfrm>
            <a:off x="1097280" y="2061834"/>
            <a:ext cx="6858000" cy="3843666"/>
          </a:xfrm>
        </p:spPr>
        <p:txBody>
          <a:bodyPr vert="horz" lIns="91440" tIns="45720" rIns="91440" bIns="45720" rtlCol="0" anchor="t">
            <a:normAutofit fontScale="92500" lnSpcReduction="10000"/>
          </a:bodyPr>
          <a:lstStyle/>
          <a:p>
            <a:pPr marL="0" indent="0">
              <a:lnSpc>
                <a:spcPct val="100000"/>
              </a:lnSpc>
              <a:buNone/>
            </a:pPr>
            <a:r>
              <a:rPr lang="en-GB" sz="1900" dirty="0">
                <a:solidFill>
                  <a:schemeClr val="tx2"/>
                </a:solidFill>
                <a:ea typeface="Lato" panose="020F0502020204030203" pitchFamily="34" charset="0"/>
                <a:cs typeface="Lato" panose="020F0502020204030203" pitchFamily="34" charset="0"/>
              </a:rPr>
              <a:t>Think about all the ways that you might use food in your sessions. Do you:</a:t>
            </a:r>
          </a:p>
          <a:p>
            <a:pPr>
              <a:lnSpc>
                <a:spcPct val="100000"/>
              </a:lnSpc>
            </a:pPr>
            <a:r>
              <a:rPr lang="en-GB" sz="1900" dirty="0">
                <a:solidFill>
                  <a:schemeClr val="tx2"/>
                </a:solidFill>
                <a:ea typeface="Lato" panose="020F0502020204030203" pitchFamily="34" charset="0"/>
                <a:cs typeface="Lato" panose="020F0502020204030203" pitchFamily="34" charset="0"/>
              </a:rPr>
              <a:t>Provide snacks?</a:t>
            </a:r>
          </a:p>
          <a:p>
            <a:pPr>
              <a:lnSpc>
                <a:spcPct val="100000"/>
              </a:lnSpc>
            </a:pPr>
            <a:r>
              <a:rPr lang="en-GB" sz="1900" dirty="0">
                <a:solidFill>
                  <a:schemeClr val="tx2"/>
                </a:solidFill>
                <a:ea typeface="Lato" panose="020F0502020204030203" pitchFamily="34" charset="0"/>
                <a:cs typeface="Lato" panose="020F0502020204030203" pitchFamily="34" charset="0"/>
              </a:rPr>
              <a:t>Have members who bring a snack or packed lunch?</a:t>
            </a:r>
          </a:p>
          <a:p>
            <a:pPr>
              <a:lnSpc>
                <a:spcPct val="100000"/>
              </a:lnSpc>
            </a:pPr>
            <a:r>
              <a:rPr lang="en-GB" sz="1900" dirty="0">
                <a:solidFill>
                  <a:schemeClr val="tx2"/>
                </a:solidFill>
                <a:ea typeface="Lato" panose="020F0502020204030203" pitchFamily="34" charset="0"/>
                <a:cs typeface="Lato" panose="020F0502020204030203" pitchFamily="34" charset="0"/>
              </a:rPr>
              <a:t>Host parties where members or volunteers bring their own food?</a:t>
            </a:r>
          </a:p>
          <a:p>
            <a:pPr>
              <a:lnSpc>
                <a:spcPct val="100000"/>
              </a:lnSpc>
            </a:pPr>
            <a:r>
              <a:rPr lang="en-GB" sz="1900" dirty="0">
                <a:solidFill>
                  <a:schemeClr val="tx2"/>
                </a:solidFill>
                <a:ea typeface="Lato" panose="020F0502020204030203" pitchFamily="34" charset="0"/>
                <a:cs typeface="Lato" panose="020F0502020204030203" pitchFamily="34" charset="0"/>
              </a:rPr>
              <a:t>Provide historic food tasting for members?</a:t>
            </a:r>
          </a:p>
          <a:p>
            <a:pPr>
              <a:lnSpc>
                <a:spcPct val="100000"/>
              </a:lnSpc>
            </a:pPr>
            <a:r>
              <a:rPr lang="en-GB" sz="1900" dirty="0">
                <a:solidFill>
                  <a:schemeClr val="tx2"/>
                </a:solidFill>
                <a:ea typeface="Lato" panose="020F0502020204030203" pitchFamily="34" charset="0"/>
                <a:cs typeface="Lato" panose="020F0502020204030203" pitchFamily="34" charset="0"/>
              </a:rPr>
              <a:t>Lead historic cooking activities? </a:t>
            </a:r>
          </a:p>
          <a:p>
            <a:pPr>
              <a:lnSpc>
                <a:spcPct val="100000"/>
              </a:lnSpc>
            </a:pPr>
            <a:endParaRPr lang="en-GB" sz="1900" dirty="0">
              <a:solidFill>
                <a:schemeClr val="tx2"/>
              </a:solidFill>
              <a:ea typeface="Lato" panose="020F0502020204030203" pitchFamily="34" charset="0"/>
              <a:cs typeface="Lato" panose="020F0502020204030203" pitchFamily="34" charset="0"/>
            </a:endParaRPr>
          </a:p>
          <a:p>
            <a:pPr marL="0" indent="0">
              <a:lnSpc>
                <a:spcPct val="100000"/>
              </a:lnSpc>
              <a:buNone/>
            </a:pPr>
            <a:r>
              <a:rPr lang="en-GB" sz="1900" dirty="0">
                <a:solidFill>
                  <a:schemeClr val="tx2"/>
                </a:solidFill>
                <a:ea typeface="Lato"/>
                <a:cs typeface="Lato"/>
              </a:rPr>
              <a:t>If you answered yes to any of these, you need to know about food safety. </a:t>
            </a:r>
          </a:p>
          <a:p>
            <a:endParaRPr lang="en-GB" sz="1600" dirty="0">
              <a:solidFill>
                <a:schemeClr val="tx2"/>
              </a:solidFill>
              <a:latin typeface="Neue Haas Grotesk Text Pro" panose="020B0504020202020204" pitchFamily="34" charset="0"/>
              <a:ea typeface="Lato" panose="020F0502020204030203" pitchFamily="34" charset="0"/>
              <a:cs typeface="Lato" panose="020F0502020204030203" pitchFamily="34" charset="0"/>
            </a:endParaRPr>
          </a:p>
        </p:txBody>
      </p:sp>
      <p:pic>
        <p:nvPicPr>
          <p:cNvPr id="5" name="Picture 4" descr="A picture containing icon&#10;&#10;Description automatically generated">
            <a:extLst>
              <a:ext uri="{FF2B5EF4-FFF2-40B4-BE49-F238E27FC236}">
                <a16:creationId xmlns:a16="http://schemas.microsoft.com/office/drawing/2014/main" id="{74B843CA-4544-409E-A290-C3DA82CA41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5280" y="952500"/>
            <a:ext cx="3726180" cy="3726180"/>
          </a:xfrm>
          <a:prstGeom prst="rect">
            <a:avLst/>
          </a:prstGeom>
        </p:spPr>
      </p:pic>
    </p:spTree>
    <p:extLst>
      <p:ext uri="{BB962C8B-B14F-4D97-AF65-F5344CB8AC3E}">
        <p14:creationId xmlns:p14="http://schemas.microsoft.com/office/powerpoint/2010/main" val="2276767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33320-E9E9-432B-916B-AA0FF3986C02}"/>
              </a:ext>
            </a:extLst>
          </p:cNvPr>
          <p:cNvSpPr>
            <a:spLocks noGrp="1"/>
          </p:cNvSpPr>
          <p:nvPr>
            <p:ph type="title"/>
          </p:nvPr>
        </p:nvSpPr>
        <p:spPr>
          <a:xfrm>
            <a:off x="838201" y="365125"/>
            <a:ext cx="6042890" cy="1807305"/>
          </a:xfrm>
        </p:spPr>
        <p:txBody>
          <a:bodyPr>
            <a:normAutofit/>
          </a:bodyPr>
          <a:lstStyle/>
          <a:p>
            <a:r>
              <a:rPr lang="en-GB" sz="5400" dirty="0"/>
              <a:t>What is food safety?</a:t>
            </a:r>
          </a:p>
        </p:txBody>
      </p:sp>
      <p:sp>
        <p:nvSpPr>
          <p:cNvPr id="3" name="Content Placeholder 2">
            <a:extLst>
              <a:ext uri="{FF2B5EF4-FFF2-40B4-BE49-F238E27FC236}">
                <a16:creationId xmlns:a16="http://schemas.microsoft.com/office/drawing/2014/main" id="{213587CD-73F7-4F10-9250-714922EFC49F}"/>
              </a:ext>
            </a:extLst>
          </p:cNvPr>
          <p:cNvSpPr>
            <a:spLocks noGrp="1"/>
          </p:cNvSpPr>
          <p:nvPr>
            <p:ph idx="1"/>
          </p:nvPr>
        </p:nvSpPr>
        <p:spPr>
          <a:xfrm>
            <a:off x="798787" y="2467788"/>
            <a:ext cx="5577839" cy="2027809"/>
          </a:xfrm>
        </p:spPr>
        <p:txBody>
          <a:bodyPr>
            <a:normAutofit/>
          </a:bodyPr>
          <a:lstStyle/>
          <a:p>
            <a:pPr marL="0" indent="0">
              <a:lnSpc>
                <a:spcPct val="100000"/>
              </a:lnSpc>
              <a:buNone/>
            </a:pPr>
            <a:r>
              <a:rPr lang="en-GB" dirty="0">
                <a:solidFill>
                  <a:schemeClr val="tx2"/>
                </a:solidFill>
                <a:effectLst/>
                <a:ea typeface="Calibri" panose="020F0502020204030204" pitchFamily="34" charset="0"/>
                <a:cs typeface="Times New Roman" panose="02020603050405020304" pitchFamily="18" charset="0"/>
              </a:rPr>
              <a:t>The procedures to ensure good practice in food preparation, handling and storage to prevent foodborne illness and injury.</a:t>
            </a:r>
            <a:endParaRPr lang="en-GB" sz="2400" dirty="0">
              <a:solidFill>
                <a:schemeClr val="tx2"/>
              </a:solidFill>
              <a:ea typeface="Lato" panose="020F0502020204030203" pitchFamily="34" charset="0"/>
              <a:cs typeface="Lato" panose="020F0502020204030203" pitchFamily="34" charset="0"/>
            </a:endParaRPr>
          </a:p>
        </p:txBody>
      </p:sp>
      <p:pic>
        <p:nvPicPr>
          <p:cNvPr id="5" name="Picture 4" descr="Icon&#10;&#10;Description automatically generated with medium confidence">
            <a:extLst>
              <a:ext uri="{FF2B5EF4-FFF2-40B4-BE49-F238E27FC236}">
                <a16:creationId xmlns:a16="http://schemas.microsoft.com/office/drawing/2014/main" id="{FBCD76FF-8CA1-4A3C-AB15-31B34CAA66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4698" y="1502029"/>
            <a:ext cx="4328160" cy="4328160"/>
          </a:xfrm>
          <a:prstGeom prst="rect">
            <a:avLst/>
          </a:prstGeom>
        </p:spPr>
      </p:pic>
    </p:spTree>
    <p:extLst>
      <p:ext uri="{BB962C8B-B14F-4D97-AF65-F5344CB8AC3E}">
        <p14:creationId xmlns:p14="http://schemas.microsoft.com/office/powerpoint/2010/main" val="3376416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33320-E9E9-432B-916B-AA0FF3986C02}"/>
              </a:ext>
            </a:extLst>
          </p:cNvPr>
          <p:cNvSpPr>
            <a:spLocks noGrp="1"/>
          </p:cNvSpPr>
          <p:nvPr>
            <p:ph type="title"/>
          </p:nvPr>
        </p:nvSpPr>
        <p:spPr>
          <a:xfrm>
            <a:off x="975891" y="-46662"/>
            <a:ext cx="6550890" cy="1807305"/>
          </a:xfrm>
        </p:spPr>
        <p:txBody>
          <a:bodyPr>
            <a:normAutofit/>
          </a:bodyPr>
          <a:lstStyle/>
          <a:p>
            <a:r>
              <a:rPr lang="en-GB" sz="4800" dirty="0"/>
              <a:t>High and Low Risk Foods</a:t>
            </a:r>
          </a:p>
        </p:txBody>
      </p:sp>
      <p:sp>
        <p:nvSpPr>
          <p:cNvPr id="3" name="Content Placeholder 2">
            <a:extLst>
              <a:ext uri="{FF2B5EF4-FFF2-40B4-BE49-F238E27FC236}">
                <a16:creationId xmlns:a16="http://schemas.microsoft.com/office/drawing/2014/main" id="{213587CD-73F7-4F10-9250-714922EFC49F}"/>
              </a:ext>
            </a:extLst>
          </p:cNvPr>
          <p:cNvSpPr>
            <a:spLocks noGrp="1"/>
          </p:cNvSpPr>
          <p:nvPr>
            <p:ph idx="1"/>
          </p:nvPr>
        </p:nvSpPr>
        <p:spPr>
          <a:xfrm>
            <a:off x="1035080" y="1507167"/>
            <a:ext cx="3409101" cy="3843666"/>
          </a:xfrm>
        </p:spPr>
        <p:txBody>
          <a:bodyPr>
            <a:noAutofit/>
          </a:bodyPr>
          <a:lstStyle/>
          <a:p>
            <a:pPr marL="0" indent="0">
              <a:buNone/>
            </a:pPr>
            <a:r>
              <a:rPr lang="en-GB" sz="1600" b="1" dirty="0">
                <a:solidFill>
                  <a:schemeClr val="tx2"/>
                </a:solidFill>
                <a:ea typeface="Lato" panose="020F0502020204030203" pitchFamily="34" charset="0"/>
                <a:cs typeface="Lato" panose="020F0502020204030203" pitchFamily="34" charset="0"/>
              </a:rPr>
              <a:t>Low Risk </a:t>
            </a:r>
            <a:r>
              <a:rPr lang="en-GB" sz="1600" dirty="0">
                <a:solidFill>
                  <a:schemeClr val="tx2"/>
                </a:solidFill>
                <a:ea typeface="Lato" panose="020F0502020204030203" pitchFamily="34" charset="0"/>
                <a:cs typeface="Lato" panose="020F0502020204030203" pitchFamily="34" charset="0"/>
              </a:rPr>
              <a:t>foods are stable at room temperature and include:</a:t>
            </a:r>
          </a:p>
          <a:p>
            <a:pPr algn="l">
              <a:buFont typeface="Arial" panose="020B0604020202020204" pitchFamily="34" charset="0"/>
              <a:buChar char="•"/>
            </a:pPr>
            <a:r>
              <a:rPr lang="en-US" sz="1600" b="0" i="0" dirty="0">
                <a:solidFill>
                  <a:schemeClr val="tx2"/>
                </a:solidFill>
                <a:effectLst/>
              </a:rPr>
              <a:t>foods that have been preserved, for example, smoked or salted fish</a:t>
            </a:r>
          </a:p>
          <a:p>
            <a:pPr algn="l">
              <a:buFont typeface="Arial" panose="020B0604020202020204" pitchFamily="34" charset="0"/>
              <a:buChar char="•"/>
            </a:pPr>
            <a:r>
              <a:rPr lang="en-US" sz="1600" b="0" i="0" dirty="0">
                <a:solidFill>
                  <a:schemeClr val="tx2"/>
                </a:solidFill>
                <a:effectLst/>
              </a:rPr>
              <a:t>dry goods, those that contain minimal amounts of moisture, such as bread, flour, biscuits</a:t>
            </a:r>
          </a:p>
          <a:p>
            <a:pPr algn="l">
              <a:buFont typeface="Arial" panose="020B0604020202020204" pitchFamily="34" charset="0"/>
              <a:buChar char="•"/>
            </a:pPr>
            <a:r>
              <a:rPr lang="en-US" sz="1600" b="0" i="0" dirty="0">
                <a:solidFill>
                  <a:schemeClr val="tx2"/>
                </a:solidFill>
                <a:effectLst/>
              </a:rPr>
              <a:t>acidic foods, for example, pickled foods, vinegar, fruit</a:t>
            </a:r>
          </a:p>
          <a:p>
            <a:pPr algn="l">
              <a:buFont typeface="Arial" panose="020B0604020202020204" pitchFamily="34" charset="0"/>
              <a:buChar char="•"/>
            </a:pPr>
            <a:r>
              <a:rPr lang="en-US" sz="1600" b="0" i="0" dirty="0">
                <a:solidFill>
                  <a:schemeClr val="tx2"/>
                </a:solidFill>
                <a:effectLst/>
              </a:rPr>
              <a:t>fermented products such as salami, pepperoni</a:t>
            </a:r>
          </a:p>
          <a:p>
            <a:pPr algn="l">
              <a:buFont typeface="Arial" panose="020B0604020202020204" pitchFamily="34" charset="0"/>
              <a:buChar char="•"/>
            </a:pPr>
            <a:r>
              <a:rPr lang="en-US" sz="1600" b="0" i="0" dirty="0">
                <a:solidFill>
                  <a:schemeClr val="tx2"/>
                </a:solidFill>
                <a:effectLst/>
              </a:rPr>
              <a:t>foods with high sugar/fat content, for example, jam &amp; chocolate</a:t>
            </a:r>
          </a:p>
          <a:p>
            <a:pPr algn="l">
              <a:buFont typeface="Arial" panose="020B0604020202020204" pitchFamily="34" charset="0"/>
              <a:buChar char="•"/>
            </a:pPr>
            <a:r>
              <a:rPr lang="en-US" sz="1600" b="0" i="0" dirty="0">
                <a:solidFill>
                  <a:schemeClr val="tx2"/>
                </a:solidFill>
                <a:effectLst/>
              </a:rPr>
              <a:t>unopened tinned food</a:t>
            </a:r>
          </a:p>
        </p:txBody>
      </p:sp>
      <p:sp>
        <p:nvSpPr>
          <p:cNvPr id="7" name="Content Placeholder 2">
            <a:extLst>
              <a:ext uri="{FF2B5EF4-FFF2-40B4-BE49-F238E27FC236}">
                <a16:creationId xmlns:a16="http://schemas.microsoft.com/office/drawing/2014/main" id="{7F1AA518-48C3-45B5-A222-D1C4781C5130}"/>
              </a:ext>
            </a:extLst>
          </p:cNvPr>
          <p:cNvSpPr txBox="1">
            <a:spLocks/>
          </p:cNvSpPr>
          <p:nvPr/>
        </p:nvSpPr>
        <p:spPr>
          <a:xfrm>
            <a:off x="4724953" y="1507167"/>
            <a:ext cx="3927434" cy="384366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600" b="1" dirty="0">
                <a:solidFill>
                  <a:schemeClr val="tx2"/>
                </a:solidFill>
                <a:ea typeface="Lato" panose="020F0502020204030203" pitchFamily="34" charset="0"/>
                <a:cs typeface="Lato" panose="020F0502020204030203" pitchFamily="34" charset="0"/>
              </a:rPr>
              <a:t>High Risk </a:t>
            </a:r>
            <a:r>
              <a:rPr lang="en-GB" sz="1600" dirty="0">
                <a:solidFill>
                  <a:schemeClr val="tx2"/>
                </a:solidFill>
                <a:ea typeface="Lato" panose="020F0502020204030203" pitchFamily="34" charset="0"/>
                <a:cs typeface="Lato" panose="020F0502020204030203" pitchFamily="34" charset="0"/>
              </a:rPr>
              <a:t>foods are usually high in protein, need to be temperature controlled and protected from contaminants. They include:</a:t>
            </a:r>
          </a:p>
          <a:p>
            <a:pPr algn="l">
              <a:buFont typeface="Arial" panose="020B0604020202020204" pitchFamily="34" charset="0"/>
              <a:buChar char="•"/>
            </a:pPr>
            <a:r>
              <a:rPr lang="en-US" sz="1600" b="0" i="0" dirty="0">
                <a:solidFill>
                  <a:schemeClr val="tx2"/>
                </a:solidFill>
                <a:effectLst/>
              </a:rPr>
              <a:t>cooked meat and poultry such as beef, pork, ham, chicken.</a:t>
            </a:r>
            <a:endParaRPr lang="en-US" sz="1600" b="0" i="0" dirty="0">
              <a:solidFill>
                <a:schemeClr val="tx2"/>
              </a:solidFill>
              <a:effectLst/>
              <a:cs typeface="Helvetica"/>
            </a:endParaRPr>
          </a:p>
          <a:p>
            <a:r>
              <a:rPr lang="en-US" sz="1600" b="0" i="0" dirty="0">
                <a:solidFill>
                  <a:schemeClr val="tx2"/>
                </a:solidFill>
                <a:effectLst/>
              </a:rPr>
              <a:t>cooked meat products such as meat pies</a:t>
            </a:r>
            <a:r>
              <a:rPr lang="en-US" sz="1600" dirty="0">
                <a:solidFill>
                  <a:schemeClr val="tx2"/>
                </a:solidFill>
              </a:rPr>
              <a:t>,</a:t>
            </a:r>
            <a:r>
              <a:rPr lang="en-US" sz="1600" b="0" i="0" dirty="0">
                <a:solidFill>
                  <a:schemeClr val="tx2"/>
                </a:solidFill>
                <a:effectLst/>
              </a:rPr>
              <a:t> pasties and pate.</a:t>
            </a:r>
            <a:endParaRPr lang="en-US" sz="1600" b="0" i="0" dirty="0">
              <a:solidFill>
                <a:schemeClr val="tx2"/>
              </a:solidFill>
              <a:effectLst/>
              <a:cs typeface="Helvetica"/>
            </a:endParaRPr>
          </a:p>
          <a:p>
            <a:pPr algn="l">
              <a:buFont typeface="Arial" panose="020B0604020202020204" pitchFamily="34" charset="0"/>
              <a:buChar char="•"/>
            </a:pPr>
            <a:r>
              <a:rPr lang="en-US" sz="1600" b="0" i="0" dirty="0">
                <a:solidFill>
                  <a:schemeClr val="tx2"/>
                </a:solidFill>
                <a:effectLst/>
              </a:rPr>
              <a:t>dairy products such as milk, cream, custards, and ripened soft &amp; moulded cheeses</a:t>
            </a:r>
            <a:endParaRPr lang="en-US" sz="1600" b="0" i="0" dirty="0">
              <a:solidFill>
                <a:schemeClr val="tx2"/>
              </a:solidFill>
              <a:effectLst/>
              <a:cs typeface="Helvetica"/>
            </a:endParaRPr>
          </a:p>
          <a:p>
            <a:pPr algn="l">
              <a:buFont typeface="Arial" panose="020B0604020202020204" pitchFamily="34" charset="0"/>
              <a:buChar char="•"/>
            </a:pPr>
            <a:r>
              <a:rPr lang="en-US" sz="1600" b="0" i="0" dirty="0">
                <a:solidFill>
                  <a:schemeClr val="tx2"/>
                </a:solidFill>
                <a:effectLst/>
              </a:rPr>
              <a:t>egg products such as cooked eggs, quiche, mayonnaise, mousse and home-made ice cream</a:t>
            </a:r>
            <a:endParaRPr lang="en-US" sz="1600" b="0" i="0" dirty="0">
              <a:solidFill>
                <a:schemeClr val="tx2"/>
              </a:solidFill>
              <a:effectLst/>
              <a:cs typeface="Helvetica"/>
            </a:endParaRPr>
          </a:p>
          <a:p>
            <a:r>
              <a:rPr lang="en-US" sz="1600" b="0" i="0" dirty="0">
                <a:solidFill>
                  <a:schemeClr val="tx2"/>
                </a:solidFill>
                <a:effectLst/>
              </a:rPr>
              <a:t>shellfish and other sea-foods</a:t>
            </a:r>
            <a:r>
              <a:rPr lang="en-US" sz="1600" dirty="0">
                <a:solidFill>
                  <a:schemeClr val="tx2"/>
                </a:solidFill>
              </a:rPr>
              <a:t> </a:t>
            </a:r>
            <a:endParaRPr lang="en-US" sz="1600" b="0" i="0" dirty="0">
              <a:solidFill>
                <a:schemeClr val="tx2"/>
              </a:solidFill>
              <a:effectLst/>
              <a:cs typeface="Helvetica"/>
            </a:endParaRPr>
          </a:p>
          <a:p>
            <a:pPr algn="l">
              <a:buFont typeface="Arial" panose="020B0604020202020204" pitchFamily="34" charset="0"/>
              <a:buChar char="•"/>
            </a:pPr>
            <a:r>
              <a:rPr lang="en-US" sz="1600" dirty="0">
                <a:solidFill>
                  <a:schemeClr val="tx2"/>
                </a:solidFill>
              </a:rPr>
              <a:t>s</a:t>
            </a:r>
            <a:r>
              <a:rPr lang="en-US" sz="1600" b="0" i="0" dirty="0">
                <a:solidFill>
                  <a:schemeClr val="tx2"/>
                </a:solidFill>
                <a:effectLst/>
              </a:rPr>
              <a:t>tarchy dishes including cooked rice, pasta and couscous</a:t>
            </a:r>
            <a:endParaRPr lang="en-US" sz="1600" b="0" i="0" dirty="0">
              <a:solidFill>
                <a:schemeClr val="tx2"/>
              </a:solidFill>
              <a:effectLst/>
              <a:cs typeface="Helvetica"/>
            </a:endParaRPr>
          </a:p>
          <a:p>
            <a:endParaRPr lang="en-US" sz="1400" dirty="0">
              <a:solidFill>
                <a:srgbClr val="383838"/>
              </a:solidFill>
              <a:latin typeface="Neue Haas Grotesk Text Pro" panose="020B0504020202020204" pitchFamily="34" charset="0"/>
            </a:endParaRPr>
          </a:p>
        </p:txBody>
      </p:sp>
      <p:pic>
        <p:nvPicPr>
          <p:cNvPr id="5" name="Picture 4" descr="A picture containing appliance, white goods, screenshot, kitchen appliance&#10;&#10;Description automatically generated">
            <a:extLst>
              <a:ext uri="{FF2B5EF4-FFF2-40B4-BE49-F238E27FC236}">
                <a16:creationId xmlns:a16="http://schemas.microsoft.com/office/drawing/2014/main" id="{560B9321-D7BD-411D-8622-4763DECF545A}"/>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55889" y1="60333" x2="75556" y2="84333"/>
                        <a14:foregroundMark x1="50778" y1="68000" x2="50444" y2="80444"/>
                        <a14:foregroundMark x1="50444" y1="80444" x2="54222" y2="68111"/>
                        <a14:foregroundMark x1="54222" y1="68111" x2="50444" y2="22667"/>
                        <a14:foregroundMark x1="50778" y1="49000" x2="51556" y2="56444"/>
                      </a14:backgroundRemoval>
                    </a14:imgEffect>
                  </a14:imgLayer>
                </a14:imgProps>
              </a:ext>
              <a:ext uri="{28A0092B-C50C-407E-A947-70E740481C1C}">
                <a14:useLocalDpi xmlns:a14="http://schemas.microsoft.com/office/drawing/2010/main" val="0"/>
              </a:ext>
            </a:extLst>
          </a:blip>
          <a:stretch>
            <a:fillRect/>
          </a:stretch>
        </p:blipFill>
        <p:spPr>
          <a:xfrm>
            <a:off x="7914968" y="1196093"/>
            <a:ext cx="4941270" cy="4941270"/>
          </a:xfrm>
          <a:prstGeom prst="rect">
            <a:avLst/>
          </a:prstGeom>
        </p:spPr>
      </p:pic>
    </p:spTree>
    <p:extLst>
      <p:ext uri="{BB962C8B-B14F-4D97-AF65-F5344CB8AC3E}">
        <p14:creationId xmlns:p14="http://schemas.microsoft.com/office/powerpoint/2010/main" val="720605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33320-E9E9-432B-916B-AA0FF3986C02}"/>
              </a:ext>
            </a:extLst>
          </p:cNvPr>
          <p:cNvSpPr>
            <a:spLocks noGrp="1"/>
          </p:cNvSpPr>
          <p:nvPr>
            <p:ph type="title"/>
          </p:nvPr>
        </p:nvSpPr>
        <p:spPr>
          <a:xfrm>
            <a:off x="1162666" y="229377"/>
            <a:ext cx="6808160" cy="1807305"/>
          </a:xfrm>
        </p:spPr>
        <p:txBody>
          <a:bodyPr>
            <a:normAutofit/>
          </a:bodyPr>
          <a:lstStyle/>
          <a:p>
            <a:r>
              <a:rPr lang="en-GB" sz="5400" dirty="0"/>
              <a:t>Personal hygiene</a:t>
            </a:r>
          </a:p>
        </p:txBody>
      </p:sp>
      <p:sp>
        <p:nvSpPr>
          <p:cNvPr id="3" name="Content Placeholder 2">
            <a:extLst>
              <a:ext uri="{FF2B5EF4-FFF2-40B4-BE49-F238E27FC236}">
                <a16:creationId xmlns:a16="http://schemas.microsoft.com/office/drawing/2014/main" id="{213587CD-73F7-4F10-9250-714922EFC49F}"/>
              </a:ext>
            </a:extLst>
          </p:cNvPr>
          <p:cNvSpPr>
            <a:spLocks noGrp="1"/>
          </p:cNvSpPr>
          <p:nvPr>
            <p:ph idx="1"/>
          </p:nvPr>
        </p:nvSpPr>
        <p:spPr>
          <a:xfrm>
            <a:off x="1162666" y="1893310"/>
            <a:ext cx="6073877" cy="4375872"/>
          </a:xfrm>
        </p:spPr>
        <p:txBody>
          <a:bodyPr vert="horz" lIns="91440" tIns="45720" rIns="91440" bIns="45720" rtlCol="0" anchor="t">
            <a:noAutofit/>
          </a:bodyPr>
          <a:lstStyle/>
          <a:p>
            <a:pPr>
              <a:buNone/>
            </a:pPr>
            <a:r>
              <a:rPr lang="en-GB" sz="1600" dirty="0">
                <a:solidFill>
                  <a:schemeClr val="tx2"/>
                </a:solidFill>
                <a:ea typeface="+mn-lt"/>
                <a:cs typeface="+mn-lt"/>
              </a:rPr>
              <a:t>Your role in food safety includes personal hygiene: </a:t>
            </a:r>
            <a:endParaRPr lang="en-US">
              <a:solidFill>
                <a:schemeClr val="tx2"/>
              </a:solidFill>
              <a:cs typeface="Helvetica"/>
            </a:endParaRPr>
          </a:p>
          <a:p>
            <a:pPr>
              <a:buFont typeface="Arial"/>
            </a:pPr>
            <a:r>
              <a:rPr lang="en-GB" sz="1600" dirty="0">
                <a:solidFill>
                  <a:schemeClr val="tx2"/>
                </a:solidFill>
                <a:ea typeface="+mn-lt"/>
                <a:cs typeface="+mn-lt"/>
              </a:rPr>
              <a:t>avoid touching your face or nose and coughing or sneezing over food </a:t>
            </a:r>
            <a:endParaRPr lang="en-GB">
              <a:solidFill>
                <a:schemeClr val="tx2"/>
              </a:solidFill>
              <a:cs typeface="Helvetica"/>
            </a:endParaRPr>
          </a:p>
          <a:p>
            <a:pPr>
              <a:buFont typeface="Arial"/>
            </a:pPr>
            <a:r>
              <a:rPr lang="en-GB" sz="1600" dirty="0">
                <a:solidFill>
                  <a:schemeClr val="tx2"/>
                </a:solidFill>
                <a:ea typeface="+mn-lt"/>
                <a:cs typeface="+mn-lt"/>
              </a:rPr>
              <a:t>ideally, you shouldn’t wear watches or jewellery when preparing food </a:t>
            </a:r>
            <a:endParaRPr lang="en-GB">
              <a:solidFill>
                <a:schemeClr val="tx2"/>
              </a:solidFill>
              <a:cs typeface="Helvetica"/>
            </a:endParaRPr>
          </a:p>
          <a:p>
            <a:pPr>
              <a:buFont typeface="Arial"/>
            </a:pPr>
            <a:r>
              <a:rPr lang="en-GB" sz="1600" dirty="0">
                <a:solidFill>
                  <a:schemeClr val="tx2"/>
                </a:solidFill>
                <a:ea typeface="+mn-lt"/>
                <a:cs typeface="+mn-lt"/>
              </a:rPr>
              <a:t>make sure your clothes are clean and ideally wear an apron </a:t>
            </a:r>
            <a:endParaRPr lang="en-GB">
              <a:solidFill>
                <a:schemeClr val="tx2"/>
              </a:solidFill>
              <a:cs typeface="Helvetica"/>
            </a:endParaRPr>
          </a:p>
          <a:p>
            <a:pPr>
              <a:buFont typeface="Arial"/>
            </a:pPr>
            <a:r>
              <a:rPr lang="en-GB" sz="1600" dirty="0">
                <a:solidFill>
                  <a:schemeClr val="tx2"/>
                </a:solidFill>
                <a:ea typeface="+mn-lt"/>
                <a:cs typeface="+mn-lt"/>
              </a:rPr>
              <a:t>do not prepare food if you have diarrhoea and/or vomiting or within 48 hours of your symptoms ending </a:t>
            </a:r>
            <a:endParaRPr lang="en-GB">
              <a:solidFill>
                <a:schemeClr val="tx2"/>
              </a:solidFill>
              <a:cs typeface="Helvetica"/>
            </a:endParaRPr>
          </a:p>
          <a:p>
            <a:pPr>
              <a:buFont typeface="Arial"/>
            </a:pPr>
            <a:r>
              <a:rPr lang="en-GB" sz="1600" dirty="0">
                <a:solidFill>
                  <a:schemeClr val="tx2"/>
                </a:solidFill>
                <a:ea typeface="+mn-lt"/>
                <a:cs typeface="+mn-lt"/>
              </a:rPr>
              <a:t>ensure that any cuts or sores are completely covered with a waterproof dressing, ideally a brightly coloured one </a:t>
            </a:r>
            <a:endParaRPr lang="en-GB">
              <a:solidFill>
                <a:schemeClr val="tx2"/>
              </a:solidFill>
              <a:cs typeface="Helvetica"/>
            </a:endParaRPr>
          </a:p>
          <a:p>
            <a:pPr>
              <a:buFont typeface="Arial"/>
            </a:pPr>
            <a:r>
              <a:rPr lang="en-GB" sz="1600" dirty="0">
                <a:solidFill>
                  <a:schemeClr val="tx2"/>
                </a:solidFill>
                <a:ea typeface="+mn-lt"/>
                <a:cs typeface="+mn-lt"/>
              </a:rPr>
              <a:t>tie back long hair </a:t>
            </a:r>
            <a:endParaRPr lang="en-GB">
              <a:solidFill>
                <a:schemeClr val="tx2"/>
              </a:solidFill>
              <a:cs typeface="Helvetica"/>
            </a:endParaRPr>
          </a:p>
          <a:p>
            <a:pPr>
              <a:buFont typeface="Arial"/>
            </a:pPr>
            <a:r>
              <a:rPr lang="en-GB" sz="1600" dirty="0">
                <a:solidFill>
                  <a:schemeClr val="tx2"/>
                </a:solidFill>
                <a:ea typeface="+mn-lt"/>
                <a:cs typeface="+mn-lt"/>
              </a:rPr>
              <a:t>wash your hands with soap and running water</a:t>
            </a:r>
            <a:endParaRPr lang="en-GB" dirty="0">
              <a:solidFill>
                <a:schemeClr val="tx2"/>
              </a:solidFill>
              <a:ea typeface="+mn-lt"/>
              <a:cs typeface="+mn-lt"/>
            </a:endParaRPr>
          </a:p>
          <a:p>
            <a:pPr marL="0" indent="0">
              <a:lnSpc>
                <a:spcPct val="110000"/>
              </a:lnSpc>
              <a:buNone/>
            </a:pPr>
            <a:endParaRPr lang="en-GB" sz="1600" dirty="0">
              <a:solidFill>
                <a:schemeClr val="tx2"/>
              </a:solidFill>
              <a:ea typeface="Lato" panose="020F0502020204030203" pitchFamily="34" charset="0"/>
              <a:cs typeface="Lato" panose="020F0502020204030203" pitchFamily="34" charset="0"/>
            </a:endParaRPr>
          </a:p>
          <a:p>
            <a:endParaRPr lang="en-GB" sz="1600" dirty="0">
              <a:latin typeface="Neue Haas Grotesk Text Pro" panose="020B0504020202020204" pitchFamily="34" charset="0"/>
              <a:ea typeface="Lato" panose="020F0502020204030203" pitchFamily="34" charset="0"/>
              <a:cs typeface="Lato" panose="020F0502020204030203" pitchFamily="34" charset="0"/>
            </a:endParaRPr>
          </a:p>
          <a:p>
            <a:endParaRPr lang="en-GB" sz="1600" dirty="0">
              <a:latin typeface="Neue Haas Grotesk Text Pro" panose="020B0504020202020204" pitchFamily="34" charset="0"/>
              <a:ea typeface="Lato" panose="020F0502020204030203" pitchFamily="34" charset="0"/>
              <a:cs typeface="Lato" panose="020F0502020204030203" pitchFamily="34" charset="0"/>
            </a:endParaRPr>
          </a:p>
        </p:txBody>
      </p:sp>
      <p:pic>
        <p:nvPicPr>
          <p:cNvPr id="5" name="Picture 4" descr="Icon&#10;&#10;Description automatically generated">
            <a:extLst>
              <a:ext uri="{FF2B5EF4-FFF2-40B4-BE49-F238E27FC236}">
                <a16:creationId xmlns:a16="http://schemas.microsoft.com/office/drawing/2014/main" id="{D22DE846-04E0-4E75-89F3-881D456F10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454127">
            <a:off x="7221168" y="824754"/>
            <a:ext cx="4375455" cy="4375455"/>
          </a:xfrm>
          <a:prstGeom prst="rect">
            <a:avLst/>
          </a:prstGeom>
        </p:spPr>
      </p:pic>
    </p:spTree>
    <p:extLst>
      <p:ext uri="{BB962C8B-B14F-4D97-AF65-F5344CB8AC3E}">
        <p14:creationId xmlns:p14="http://schemas.microsoft.com/office/powerpoint/2010/main" val="1244935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33320-E9E9-432B-916B-AA0FF3986C02}"/>
              </a:ext>
            </a:extLst>
          </p:cNvPr>
          <p:cNvSpPr>
            <a:spLocks noGrp="1"/>
          </p:cNvSpPr>
          <p:nvPr>
            <p:ph type="title"/>
          </p:nvPr>
        </p:nvSpPr>
        <p:spPr>
          <a:xfrm>
            <a:off x="1143000" y="188007"/>
            <a:ext cx="5251316" cy="1091775"/>
          </a:xfrm>
        </p:spPr>
        <p:txBody>
          <a:bodyPr>
            <a:normAutofit/>
          </a:bodyPr>
          <a:lstStyle/>
          <a:p>
            <a:r>
              <a:rPr lang="en-GB" dirty="0"/>
              <a:t>Basic hygiene</a:t>
            </a:r>
          </a:p>
        </p:txBody>
      </p:sp>
      <p:pic>
        <p:nvPicPr>
          <p:cNvPr id="5" name="Picture 4" descr="A picture containing stationary, envelope, vector graphics, businesscard&#10;&#10;Description automatically generated">
            <a:extLst>
              <a:ext uri="{FF2B5EF4-FFF2-40B4-BE49-F238E27FC236}">
                <a16:creationId xmlns:a16="http://schemas.microsoft.com/office/drawing/2014/main" id="{4E4CA6FE-EF19-4B13-8AAE-E9E7141DE5EB}"/>
              </a:ext>
            </a:extLst>
          </p:cNvPr>
          <p:cNvPicPr>
            <a:picLocks noChangeAspect="1"/>
          </p:cNvPicPr>
          <p:nvPr/>
        </p:nvPicPr>
        <p:blipFill rotWithShape="1">
          <a:blip r:embed="rId2">
            <a:extLst>
              <a:ext uri="{28A0092B-C50C-407E-A947-70E740481C1C}">
                <a14:useLocalDpi xmlns:a14="http://schemas.microsoft.com/office/drawing/2010/main" val="0"/>
              </a:ext>
            </a:extLst>
          </a:blip>
          <a:srcRect r="11352"/>
          <a:stretch/>
        </p:blipFill>
        <p:spPr>
          <a:xfrm>
            <a:off x="8652387" y="1279782"/>
            <a:ext cx="3539613" cy="3992881"/>
          </a:xfrm>
          <a:prstGeom prst="rect">
            <a:avLst/>
          </a:prstGeom>
        </p:spPr>
      </p:pic>
      <p:sp>
        <p:nvSpPr>
          <p:cNvPr id="3" name="Content Placeholder 2">
            <a:extLst>
              <a:ext uri="{FF2B5EF4-FFF2-40B4-BE49-F238E27FC236}">
                <a16:creationId xmlns:a16="http://schemas.microsoft.com/office/drawing/2014/main" id="{213587CD-73F7-4F10-9250-714922EFC49F}"/>
              </a:ext>
            </a:extLst>
          </p:cNvPr>
          <p:cNvSpPr>
            <a:spLocks noGrp="1"/>
          </p:cNvSpPr>
          <p:nvPr>
            <p:ph idx="1"/>
          </p:nvPr>
        </p:nvSpPr>
        <p:spPr>
          <a:xfrm>
            <a:off x="1182329" y="1048087"/>
            <a:ext cx="7479890" cy="4958460"/>
          </a:xfrm>
        </p:spPr>
        <p:txBody>
          <a:bodyPr vert="horz" lIns="91440" tIns="45720" rIns="91440" bIns="45720" rtlCol="0" anchor="t">
            <a:noAutofit/>
          </a:bodyPr>
          <a:lstStyle/>
          <a:p>
            <a:pPr marL="0" indent="0">
              <a:lnSpc>
                <a:spcPct val="100000"/>
              </a:lnSpc>
              <a:buNone/>
            </a:pPr>
            <a:r>
              <a:rPr lang="en-GB" sz="1600" dirty="0">
                <a:solidFill>
                  <a:schemeClr val="tx2"/>
                </a:solidFill>
                <a:ea typeface="Calibri" panose="020F0502020204030204" pitchFamily="34" charset="0"/>
                <a:cs typeface="Times New Roman" panose="02020603050405020304" pitchFamily="18" charset="0"/>
              </a:rPr>
              <a:t>Ensure that:</a:t>
            </a:r>
          </a:p>
          <a:p>
            <a:pPr>
              <a:lnSpc>
                <a:spcPct val="100000"/>
              </a:lnSpc>
            </a:pPr>
            <a:r>
              <a:rPr lang="en-GB" sz="1600" dirty="0">
                <a:solidFill>
                  <a:schemeClr val="tx2"/>
                </a:solidFill>
                <a:ea typeface="Calibri" panose="020F0502020204030204" pitchFamily="34" charset="0"/>
                <a:cs typeface="Times New Roman"/>
              </a:rPr>
              <a:t>a</a:t>
            </a:r>
            <a:r>
              <a:rPr lang="en-GB" sz="1600" dirty="0">
                <a:solidFill>
                  <a:schemeClr val="tx2"/>
                </a:solidFill>
                <a:effectLst/>
                <a:ea typeface="Calibri" panose="020F0502020204030204" pitchFamily="34" charset="0"/>
                <a:cs typeface="Times New Roman"/>
              </a:rPr>
              <a:t>ny and all food preparation areas (work surfaces, equipment, utensils, etc.) are cleaned and disinfected</a:t>
            </a:r>
          </a:p>
          <a:p>
            <a:pPr>
              <a:lnSpc>
                <a:spcPct val="100000"/>
              </a:lnSpc>
            </a:pPr>
            <a:r>
              <a:rPr lang="en-GB" sz="1600" dirty="0">
                <a:solidFill>
                  <a:schemeClr val="tx2"/>
                </a:solidFill>
                <a:ea typeface="Calibri" panose="020F0502020204030204" pitchFamily="34" charset="0"/>
                <a:cs typeface="Times New Roman"/>
              </a:rPr>
              <a:t>t</a:t>
            </a:r>
            <a:r>
              <a:rPr lang="en-GB" sz="1600" dirty="0">
                <a:solidFill>
                  <a:schemeClr val="tx2"/>
                </a:solidFill>
                <a:effectLst/>
                <a:ea typeface="Calibri" panose="020F0502020204030204" pitchFamily="34" charset="0"/>
                <a:cs typeface="Times New Roman"/>
              </a:rPr>
              <a:t>here are plenty of handwashing and cleaning materials (soap, paper towels, cloths, etc.) available</a:t>
            </a:r>
          </a:p>
          <a:p>
            <a:pPr>
              <a:lnSpc>
                <a:spcPct val="100000"/>
              </a:lnSpc>
            </a:pPr>
            <a:r>
              <a:rPr lang="en-GB" sz="1600" dirty="0">
                <a:solidFill>
                  <a:schemeClr val="tx2"/>
                </a:solidFill>
                <a:effectLst/>
                <a:ea typeface="Calibri" panose="020F0502020204030204" pitchFamily="34" charset="0"/>
                <a:cs typeface="Times New Roman"/>
              </a:rPr>
              <a:t>any and all fridges, chilled equipment and freezers are working properly or a cool box is available when required (especially when transporting food)</a:t>
            </a:r>
          </a:p>
          <a:p>
            <a:pPr>
              <a:lnSpc>
                <a:spcPct val="100000"/>
              </a:lnSpc>
            </a:pPr>
            <a:r>
              <a:rPr lang="en-GB" sz="1600" dirty="0">
                <a:solidFill>
                  <a:schemeClr val="tx2"/>
                </a:solidFill>
                <a:effectLst/>
                <a:ea typeface="Calibri" panose="020F0502020204030204" pitchFamily="34" charset="0"/>
                <a:cs typeface="Times New Roman"/>
              </a:rPr>
              <a:t>any and all other equipment (e.g. oven, utensils, etc</a:t>
            </a:r>
            <a:r>
              <a:rPr lang="en-GB" sz="1600" dirty="0">
                <a:solidFill>
                  <a:schemeClr val="tx2"/>
                </a:solidFill>
                <a:ea typeface="Calibri" panose="020F0502020204030204" pitchFamily="34" charset="0"/>
                <a:cs typeface="Times New Roman"/>
              </a:rPr>
              <a:t>.) and including historical replicas are in good condition and </a:t>
            </a:r>
            <a:r>
              <a:rPr lang="en-GB" sz="1600" dirty="0">
                <a:solidFill>
                  <a:schemeClr val="tx2"/>
                </a:solidFill>
                <a:effectLst/>
                <a:ea typeface="Calibri" panose="020F0502020204030204" pitchFamily="34" charset="0"/>
                <a:cs typeface="Times New Roman"/>
              </a:rPr>
              <a:t>working properly.</a:t>
            </a:r>
          </a:p>
          <a:p>
            <a:pPr>
              <a:lnSpc>
                <a:spcPct val="100000"/>
              </a:lnSpc>
            </a:pPr>
            <a:r>
              <a:rPr lang="en-GB" sz="1600" dirty="0">
                <a:solidFill>
                  <a:schemeClr val="tx2"/>
                </a:solidFill>
                <a:ea typeface="Lato"/>
                <a:cs typeface="Times New Roman"/>
              </a:rPr>
              <a:t>food is stored correctly, as per the label and directions (e.g. in a fridge/cool box, covered container and not left out for too long)</a:t>
            </a:r>
          </a:p>
          <a:p>
            <a:pPr>
              <a:lnSpc>
                <a:spcPct val="100000"/>
              </a:lnSpc>
            </a:pPr>
            <a:r>
              <a:rPr lang="en-GB" sz="1600" dirty="0">
                <a:solidFill>
                  <a:schemeClr val="tx2"/>
                </a:solidFill>
                <a:effectLst/>
                <a:ea typeface="Calibri" panose="020F0502020204030204" pitchFamily="34" charset="0"/>
                <a:cs typeface="Times New Roman"/>
              </a:rPr>
              <a:t>food is used within its ‘use by’ or ‘best before’ dates</a:t>
            </a:r>
          </a:p>
          <a:p>
            <a:pPr>
              <a:lnSpc>
                <a:spcPct val="100000"/>
              </a:lnSpc>
            </a:pPr>
            <a:r>
              <a:rPr lang="en-GB" sz="1600" dirty="0">
                <a:solidFill>
                  <a:schemeClr val="tx2"/>
                </a:solidFill>
                <a:effectLst/>
                <a:ea typeface="Calibri" panose="020F0502020204030204" pitchFamily="34" charset="0"/>
                <a:cs typeface="Times New Roman"/>
              </a:rPr>
              <a:t>waste, including food waste, is disposed of</a:t>
            </a:r>
          </a:p>
          <a:p>
            <a:pPr>
              <a:lnSpc>
                <a:spcPct val="100000"/>
              </a:lnSpc>
            </a:pPr>
            <a:r>
              <a:rPr lang="en-GB" sz="1600" dirty="0">
                <a:solidFill>
                  <a:schemeClr val="tx2"/>
                </a:solidFill>
                <a:ea typeface="Calibri" panose="020F0502020204030204" pitchFamily="34" charset="0"/>
                <a:cs typeface="Times New Roman"/>
              </a:rPr>
              <a:t>l</a:t>
            </a:r>
            <a:r>
              <a:rPr lang="en-GB" sz="1600" dirty="0">
                <a:solidFill>
                  <a:schemeClr val="tx2"/>
                </a:solidFill>
                <a:effectLst/>
                <a:ea typeface="Calibri" panose="020F0502020204030204" pitchFamily="34" charset="0"/>
                <a:cs typeface="Times New Roman"/>
              </a:rPr>
              <a:t>aundry of dirty cloths, aprons, etc. is undertaken</a:t>
            </a:r>
          </a:p>
          <a:p>
            <a:pPr>
              <a:lnSpc>
                <a:spcPct val="100000"/>
              </a:lnSpc>
            </a:pPr>
            <a:r>
              <a:rPr lang="en-GB" sz="1600" dirty="0">
                <a:solidFill>
                  <a:schemeClr val="tx2"/>
                </a:solidFill>
                <a:ea typeface="Lato"/>
                <a:cs typeface="Times New Roman"/>
              </a:rPr>
              <a:t>you check for signs of pests (e.g. mouse droppings)</a:t>
            </a:r>
          </a:p>
        </p:txBody>
      </p:sp>
    </p:spTree>
    <p:extLst>
      <p:ext uri="{BB962C8B-B14F-4D97-AF65-F5344CB8AC3E}">
        <p14:creationId xmlns:p14="http://schemas.microsoft.com/office/powerpoint/2010/main" val="4046488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33320-E9E9-432B-916B-AA0FF3986C02}"/>
              </a:ext>
            </a:extLst>
          </p:cNvPr>
          <p:cNvSpPr>
            <a:spLocks noGrp="1"/>
          </p:cNvSpPr>
          <p:nvPr>
            <p:ph type="title"/>
          </p:nvPr>
        </p:nvSpPr>
        <p:spPr>
          <a:xfrm>
            <a:off x="1010060" y="358991"/>
            <a:ext cx="5251316" cy="671802"/>
          </a:xfrm>
        </p:spPr>
        <p:txBody>
          <a:bodyPr>
            <a:normAutofit fontScale="90000"/>
          </a:bodyPr>
          <a:lstStyle/>
          <a:p>
            <a:r>
              <a:rPr lang="en-GB" dirty="0"/>
              <a:t>Food preparation</a:t>
            </a:r>
          </a:p>
        </p:txBody>
      </p:sp>
      <p:sp>
        <p:nvSpPr>
          <p:cNvPr id="3" name="Content Placeholder 2">
            <a:extLst>
              <a:ext uri="{FF2B5EF4-FFF2-40B4-BE49-F238E27FC236}">
                <a16:creationId xmlns:a16="http://schemas.microsoft.com/office/drawing/2014/main" id="{213587CD-73F7-4F10-9250-714922EFC49F}"/>
              </a:ext>
            </a:extLst>
          </p:cNvPr>
          <p:cNvSpPr>
            <a:spLocks noGrp="1"/>
          </p:cNvSpPr>
          <p:nvPr>
            <p:ph idx="1"/>
          </p:nvPr>
        </p:nvSpPr>
        <p:spPr>
          <a:xfrm>
            <a:off x="1089667" y="1199500"/>
            <a:ext cx="6534265" cy="4458999"/>
          </a:xfrm>
        </p:spPr>
        <p:txBody>
          <a:bodyPr>
            <a:noAutofit/>
          </a:bodyPr>
          <a:lstStyle/>
          <a:p>
            <a:pPr marL="0" indent="0">
              <a:lnSpc>
                <a:spcPct val="120000"/>
              </a:lnSpc>
              <a:buNone/>
            </a:pPr>
            <a:r>
              <a:rPr lang="en-GB" sz="1800" b="1" dirty="0">
                <a:solidFill>
                  <a:schemeClr val="tx2"/>
                </a:solidFill>
                <a:ea typeface="Lato" panose="020F0502020204030203" pitchFamily="34" charset="0"/>
                <a:cs typeface="Lato" panose="020F0502020204030203" pitchFamily="34" charset="0"/>
              </a:rPr>
              <a:t>Do:</a:t>
            </a:r>
            <a:endParaRPr lang="en-GB" sz="1800" dirty="0">
              <a:solidFill>
                <a:schemeClr val="tx2"/>
              </a:solidFill>
              <a:ea typeface="Lato" panose="020F0502020204030203" pitchFamily="34" charset="0"/>
              <a:cs typeface="Lato" panose="020F0502020204030203" pitchFamily="34" charset="0"/>
            </a:endParaRPr>
          </a:p>
          <a:p>
            <a:pPr>
              <a:lnSpc>
                <a:spcPct val="120000"/>
              </a:lnSpc>
            </a:pPr>
            <a:r>
              <a:rPr lang="en-GB" sz="1800" dirty="0">
                <a:solidFill>
                  <a:schemeClr val="tx2"/>
                </a:solidFill>
                <a:ea typeface="Lato" panose="020F0502020204030203" pitchFamily="34" charset="0"/>
                <a:cs typeface="Lato" panose="020F0502020204030203" pitchFamily="34" charset="0"/>
              </a:rPr>
              <a:t>buy food and/or ingredients in good time (e.g. fresh products on the day of use)</a:t>
            </a:r>
          </a:p>
          <a:p>
            <a:pPr>
              <a:lnSpc>
                <a:spcPct val="120000"/>
              </a:lnSpc>
            </a:pPr>
            <a:r>
              <a:rPr lang="en-GB" sz="1800" dirty="0">
                <a:solidFill>
                  <a:schemeClr val="tx2"/>
                </a:solidFill>
                <a:ea typeface="Lato" panose="020F0502020204030203" pitchFamily="34" charset="0"/>
                <a:cs typeface="Lato" panose="020F0502020204030203" pitchFamily="34" charset="0"/>
              </a:rPr>
              <a:t>store/transport food and/or ingredients safely (e.g. in a cool box)</a:t>
            </a:r>
          </a:p>
          <a:p>
            <a:pPr>
              <a:lnSpc>
                <a:spcPct val="120000"/>
              </a:lnSpc>
            </a:pPr>
            <a:r>
              <a:rPr lang="en-GB" sz="1800" dirty="0">
                <a:solidFill>
                  <a:schemeClr val="tx2"/>
                </a:solidFill>
                <a:ea typeface="Lato" panose="020F0502020204030203" pitchFamily="34" charset="0"/>
                <a:cs typeface="Lato" panose="020F0502020204030203" pitchFamily="34" charset="0"/>
              </a:rPr>
              <a:t>keep raw and cooked foods in separate containers.</a:t>
            </a:r>
          </a:p>
          <a:p>
            <a:pPr>
              <a:lnSpc>
                <a:spcPct val="120000"/>
              </a:lnSpc>
            </a:pPr>
            <a:r>
              <a:rPr lang="en-GB" sz="1800" dirty="0">
                <a:solidFill>
                  <a:schemeClr val="tx2"/>
                </a:solidFill>
                <a:ea typeface="Lato" panose="020F0502020204030203" pitchFamily="34" charset="0"/>
                <a:cs typeface="Lato" panose="020F0502020204030203" pitchFamily="34" charset="0"/>
              </a:rPr>
              <a:t>keep all raw meat at the bottom of the fridge to avoid drips.</a:t>
            </a:r>
          </a:p>
          <a:p>
            <a:pPr>
              <a:lnSpc>
                <a:spcPct val="120000"/>
              </a:lnSpc>
            </a:pPr>
            <a:r>
              <a:rPr lang="en-GB" sz="1800" dirty="0">
                <a:solidFill>
                  <a:schemeClr val="tx2"/>
                </a:solidFill>
                <a:ea typeface="Lato" panose="020F0502020204030203" pitchFamily="34" charset="0"/>
                <a:cs typeface="Lato" panose="020F0502020204030203" pitchFamily="34" charset="0"/>
              </a:rPr>
              <a:t>use separate knives and chopping boards for raw and cooked food.</a:t>
            </a:r>
          </a:p>
          <a:p>
            <a:pPr>
              <a:lnSpc>
                <a:spcPct val="120000"/>
              </a:lnSpc>
            </a:pPr>
            <a:r>
              <a:rPr lang="en-GB" sz="1800" dirty="0">
                <a:solidFill>
                  <a:schemeClr val="tx2"/>
                </a:solidFill>
                <a:ea typeface="Lato" panose="020F0502020204030203" pitchFamily="34" charset="0"/>
                <a:cs typeface="Lato" panose="020F0502020204030203" pitchFamily="34" charset="0"/>
              </a:rPr>
              <a:t>wash all fruit and vegetables.</a:t>
            </a:r>
          </a:p>
          <a:p>
            <a:pPr>
              <a:lnSpc>
                <a:spcPct val="120000"/>
              </a:lnSpc>
            </a:pPr>
            <a:r>
              <a:rPr lang="en-GB" sz="1800" dirty="0">
                <a:solidFill>
                  <a:schemeClr val="tx2"/>
                </a:solidFill>
                <a:ea typeface="Lato" panose="020F0502020204030203" pitchFamily="34" charset="0"/>
                <a:cs typeface="Lato" panose="020F0502020204030203" pitchFamily="34" charset="0"/>
              </a:rPr>
              <a:t>check cooking/reheating instructions carefully and ensure that all food is cooked through</a:t>
            </a:r>
            <a:r>
              <a:rPr lang="en-GB" sz="1800" dirty="0">
                <a:solidFill>
                  <a:schemeClr val="tx2"/>
                </a:solidFill>
                <a:latin typeface="Neue Haas Grotesk Text Pro" panose="020B0504020202020204" pitchFamily="34" charset="0"/>
                <a:ea typeface="Lato" panose="020F0502020204030203" pitchFamily="34" charset="0"/>
                <a:cs typeface="Lato" panose="020F0502020204030203" pitchFamily="34" charset="0"/>
              </a:rPr>
              <a:t>.</a:t>
            </a:r>
          </a:p>
        </p:txBody>
      </p:sp>
      <p:pic>
        <p:nvPicPr>
          <p:cNvPr id="5" name="Picture 4" descr="Icon&#10;&#10;Description automatically generated">
            <a:extLst>
              <a:ext uri="{FF2B5EF4-FFF2-40B4-BE49-F238E27FC236}">
                <a16:creationId xmlns:a16="http://schemas.microsoft.com/office/drawing/2014/main" id="{A92F2339-37E4-4527-8F93-E919D931EF65}"/>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623932" y="1199500"/>
            <a:ext cx="4212778" cy="4212778"/>
          </a:xfrm>
          <a:prstGeom prst="rect">
            <a:avLst/>
          </a:prstGeom>
        </p:spPr>
      </p:pic>
    </p:spTree>
    <p:extLst>
      <p:ext uri="{BB962C8B-B14F-4D97-AF65-F5344CB8AC3E}">
        <p14:creationId xmlns:p14="http://schemas.microsoft.com/office/powerpoint/2010/main" val="1206422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33320-E9E9-432B-916B-AA0FF3986C02}"/>
              </a:ext>
            </a:extLst>
          </p:cNvPr>
          <p:cNvSpPr>
            <a:spLocks noGrp="1"/>
          </p:cNvSpPr>
          <p:nvPr>
            <p:ph type="title"/>
          </p:nvPr>
        </p:nvSpPr>
        <p:spPr>
          <a:xfrm>
            <a:off x="1011009" y="451985"/>
            <a:ext cx="5251316" cy="671802"/>
          </a:xfrm>
        </p:spPr>
        <p:txBody>
          <a:bodyPr>
            <a:normAutofit/>
          </a:bodyPr>
          <a:lstStyle/>
          <a:p>
            <a:r>
              <a:rPr lang="en-GB" sz="4000" dirty="0"/>
              <a:t>Food preparation contd.</a:t>
            </a:r>
          </a:p>
        </p:txBody>
      </p:sp>
      <p:sp>
        <p:nvSpPr>
          <p:cNvPr id="3" name="Content Placeholder 2">
            <a:extLst>
              <a:ext uri="{FF2B5EF4-FFF2-40B4-BE49-F238E27FC236}">
                <a16:creationId xmlns:a16="http://schemas.microsoft.com/office/drawing/2014/main" id="{213587CD-73F7-4F10-9250-714922EFC49F}"/>
              </a:ext>
            </a:extLst>
          </p:cNvPr>
          <p:cNvSpPr>
            <a:spLocks noGrp="1"/>
          </p:cNvSpPr>
          <p:nvPr>
            <p:ph idx="1"/>
          </p:nvPr>
        </p:nvSpPr>
        <p:spPr>
          <a:xfrm>
            <a:off x="1011009" y="1275214"/>
            <a:ext cx="6397105" cy="4458999"/>
          </a:xfrm>
        </p:spPr>
        <p:txBody>
          <a:bodyPr vert="horz" lIns="91440" tIns="45720" rIns="91440" bIns="45720" rtlCol="0" anchor="t">
            <a:noAutofit/>
          </a:bodyPr>
          <a:lstStyle/>
          <a:p>
            <a:pPr marL="0" indent="0">
              <a:lnSpc>
                <a:spcPct val="120000"/>
              </a:lnSpc>
              <a:buNone/>
            </a:pPr>
            <a:r>
              <a:rPr lang="en-GB" sz="1800" b="1" dirty="0">
                <a:solidFill>
                  <a:schemeClr val="tx2"/>
                </a:solidFill>
                <a:ea typeface="Lato"/>
                <a:cs typeface="Lato"/>
              </a:rPr>
              <a:t>Don’t</a:t>
            </a:r>
            <a:endParaRPr lang="en-US">
              <a:solidFill>
                <a:schemeClr val="tx2"/>
              </a:solidFill>
            </a:endParaRPr>
          </a:p>
          <a:p>
            <a:pPr>
              <a:lnSpc>
                <a:spcPct val="120000"/>
              </a:lnSpc>
            </a:pPr>
            <a:r>
              <a:rPr lang="en-GB" sz="1800" dirty="0">
                <a:solidFill>
                  <a:schemeClr val="tx2"/>
                </a:solidFill>
                <a:ea typeface="Lato"/>
                <a:cs typeface="Lato"/>
              </a:rPr>
              <a:t>allow animals into the food preparation areas</a:t>
            </a:r>
            <a:endParaRPr lang="en-GB">
              <a:solidFill>
                <a:schemeClr val="tx2"/>
              </a:solidFill>
            </a:endParaRPr>
          </a:p>
          <a:p>
            <a:pPr>
              <a:lnSpc>
                <a:spcPct val="120000"/>
              </a:lnSpc>
            </a:pPr>
            <a:r>
              <a:rPr lang="en-GB" sz="1800" dirty="0">
                <a:solidFill>
                  <a:schemeClr val="tx2"/>
                </a:solidFill>
                <a:ea typeface="Lato"/>
                <a:cs typeface="Lato"/>
              </a:rPr>
              <a:t>make food too far in advance</a:t>
            </a:r>
            <a:endParaRPr lang="en-GB">
              <a:solidFill>
                <a:schemeClr val="tx2"/>
              </a:solidFill>
            </a:endParaRPr>
          </a:p>
          <a:p>
            <a:pPr>
              <a:lnSpc>
                <a:spcPct val="120000"/>
              </a:lnSpc>
            </a:pPr>
            <a:r>
              <a:rPr lang="en-GB" sz="1800" dirty="0">
                <a:solidFill>
                  <a:schemeClr val="tx2"/>
                </a:solidFill>
                <a:ea typeface="Lato"/>
                <a:cs typeface="Lato"/>
              </a:rPr>
              <a:t>leave food standing around for long periods in warm places</a:t>
            </a:r>
            <a:endParaRPr lang="en-GB">
              <a:solidFill>
                <a:schemeClr val="tx2"/>
              </a:solidFill>
            </a:endParaRPr>
          </a:p>
          <a:p>
            <a:pPr>
              <a:lnSpc>
                <a:spcPct val="120000"/>
              </a:lnSpc>
            </a:pPr>
            <a:r>
              <a:rPr lang="en-GB" sz="1800" dirty="0">
                <a:solidFill>
                  <a:schemeClr val="tx2"/>
                </a:solidFill>
                <a:ea typeface="Lato"/>
                <a:cs typeface="Lato"/>
              </a:rPr>
              <a:t>use raw eggs in uncooked food, such as chocolate mousse</a:t>
            </a:r>
            <a:endParaRPr lang="en-GB">
              <a:solidFill>
                <a:schemeClr val="tx2"/>
              </a:solidFill>
            </a:endParaRPr>
          </a:p>
          <a:p>
            <a:pPr marL="0" indent="0">
              <a:lnSpc>
                <a:spcPct val="120000"/>
              </a:lnSpc>
              <a:buNone/>
            </a:pPr>
            <a:r>
              <a:rPr lang="en-GB" sz="1800" b="1" dirty="0">
                <a:solidFill>
                  <a:schemeClr val="tx2"/>
                </a:solidFill>
                <a:ea typeface="Lato"/>
                <a:cs typeface="Lato"/>
              </a:rPr>
              <a:t>If you cannot guarantee adequate hygiene when preparing food then whatever is produced should not be eaten. </a:t>
            </a:r>
            <a:endParaRPr lang="en-GB">
              <a:solidFill>
                <a:schemeClr val="tx2"/>
              </a:solidFill>
            </a:endParaRPr>
          </a:p>
          <a:p>
            <a:pPr marL="0" indent="0">
              <a:lnSpc>
                <a:spcPct val="120000"/>
              </a:lnSpc>
              <a:buNone/>
            </a:pPr>
            <a:r>
              <a:rPr lang="en-GB" sz="1800" dirty="0">
                <a:solidFill>
                  <a:schemeClr val="tx2"/>
                </a:solidFill>
                <a:ea typeface="Lato"/>
                <a:cs typeface="Lato"/>
              </a:rPr>
              <a:t>Instead, you could give your members a recipe to try cooking at home or make some samples yourself in advance for them to taste.</a:t>
            </a:r>
            <a:endParaRPr lang="en-GB">
              <a:solidFill>
                <a:schemeClr val="tx2"/>
              </a:solidFill>
            </a:endParaRPr>
          </a:p>
        </p:txBody>
      </p:sp>
      <p:pic>
        <p:nvPicPr>
          <p:cNvPr id="5" name="Picture 4">
            <a:extLst>
              <a:ext uri="{FF2B5EF4-FFF2-40B4-BE49-F238E27FC236}">
                <a16:creationId xmlns:a16="http://schemas.microsoft.com/office/drawing/2014/main" id="{1BCA93F3-4790-4A5B-9A40-26BB700E8F6F}"/>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744929" y="1218713"/>
            <a:ext cx="4572000" cy="4572000"/>
          </a:xfrm>
          <a:prstGeom prst="rect">
            <a:avLst/>
          </a:prstGeom>
        </p:spPr>
      </p:pic>
    </p:spTree>
    <p:extLst>
      <p:ext uri="{BB962C8B-B14F-4D97-AF65-F5344CB8AC3E}">
        <p14:creationId xmlns:p14="http://schemas.microsoft.com/office/powerpoint/2010/main" val="3048221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33320-E9E9-432B-916B-AA0FF3986C02}"/>
              </a:ext>
            </a:extLst>
          </p:cNvPr>
          <p:cNvSpPr>
            <a:spLocks noGrp="1"/>
          </p:cNvSpPr>
          <p:nvPr>
            <p:ph type="title"/>
          </p:nvPr>
        </p:nvSpPr>
        <p:spPr>
          <a:xfrm>
            <a:off x="1002301" y="263524"/>
            <a:ext cx="9794323" cy="1807305"/>
          </a:xfrm>
        </p:spPr>
        <p:txBody>
          <a:bodyPr>
            <a:normAutofit/>
          </a:bodyPr>
          <a:lstStyle/>
          <a:p>
            <a:r>
              <a:rPr lang="en-GB" sz="3200" dirty="0"/>
              <a:t>Means of cooking or serving food – additional considerations </a:t>
            </a:r>
          </a:p>
        </p:txBody>
      </p:sp>
      <p:sp>
        <p:nvSpPr>
          <p:cNvPr id="3" name="Content Placeholder 2">
            <a:extLst>
              <a:ext uri="{FF2B5EF4-FFF2-40B4-BE49-F238E27FC236}">
                <a16:creationId xmlns:a16="http://schemas.microsoft.com/office/drawing/2014/main" id="{213587CD-73F7-4F10-9250-714922EFC49F}"/>
              </a:ext>
            </a:extLst>
          </p:cNvPr>
          <p:cNvSpPr>
            <a:spLocks noGrp="1"/>
          </p:cNvSpPr>
          <p:nvPr>
            <p:ph idx="1"/>
          </p:nvPr>
        </p:nvSpPr>
        <p:spPr>
          <a:xfrm>
            <a:off x="1108860" y="1715557"/>
            <a:ext cx="7042081" cy="4120757"/>
          </a:xfrm>
        </p:spPr>
        <p:txBody>
          <a:bodyPr>
            <a:noAutofit/>
          </a:bodyPr>
          <a:lstStyle/>
          <a:p>
            <a:pPr marL="0" indent="0">
              <a:lnSpc>
                <a:spcPct val="120000"/>
              </a:lnSpc>
              <a:buNone/>
            </a:pPr>
            <a:r>
              <a:rPr lang="en-GB" sz="1600" dirty="0">
                <a:solidFill>
                  <a:schemeClr val="tx2"/>
                </a:solidFill>
                <a:ea typeface="Lato" panose="020F0502020204030203" pitchFamily="34" charset="0"/>
                <a:cs typeface="Lato" panose="020F0502020204030203" pitchFamily="34" charset="0"/>
              </a:rPr>
              <a:t>Consider how you might ensure food safety depending on </a:t>
            </a:r>
            <a:r>
              <a:rPr lang="en-GB" sz="1600" b="1" i="1" dirty="0">
                <a:solidFill>
                  <a:schemeClr val="tx2"/>
                </a:solidFill>
                <a:ea typeface="Lato" panose="020F0502020204030203" pitchFamily="34" charset="0"/>
                <a:cs typeface="Lato" panose="020F0502020204030203" pitchFamily="34" charset="0"/>
              </a:rPr>
              <a:t>how</a:t>
            </a:r>
            <a:r>
              <a:rPr lang="en-GB" sz="1600" dirty="0">
                <a:solidFill>
                  <a:schemeClr val="tx2"/>
                </a:solidFill>
                <a:ea typeface="Lato" panose="020F0502020204030203" pitchFamily="34" charset="0"/>
                <a:cs typeface="Lato" panose="020F0502020204030203" pitchFamily="34" charset="0"/>
              </a:rPr>
              <a:t> and </a:t>
            </a:r>
            <a:r>
              <a:rPr lang="en-GB" sz="1600" b="1" i="1" dirty="0">
                <a:solidFill>
                  <a:schemeClr val="tx2"/>
                </a:solidFill>
                <a:ea typeface="Lato" panose="020F0502020204030203" pitchFamily="34" charset="0"/>
                <a:cs typeface="Lato" panose="020F0502020204030203" pitchFamily="34" charset="0"/>
              </a:rPr>
              <a:t>where</a:t>
            </a:r>
            <a:r>
              <a:rPr lang="en-GB" sz="1600" dirty="0">
                <a:solidFill>
                  <a:schemeClr val="tx2"/>
                </a:solidFill>
                <a:ea typeface="Lato" panose="020F0502020204030203" pitchFamily="34" charset="0"/>
                <a:cs typeface="Lato" panose="020F0502020204030203" pitchFamily="34" charset="0"/>
              </a:rPr>
              <a:t> you will be preparing and/or serving food.</a:t>
            </a:r>
          </a:p>
          <a:p>
            <a:pPr marL="0" indent="0">
              <a:buNone/>
            </a:pPr>
            <a:endParaRPr lang="en-GB" sz="1000" dirty="0">
              <a:solidFill>
                <a:schemeClr val="tx2"/>
              </a:solidFill>
              <a:ea typeface="Lato" panose="020F0502020204030203" pitchFamily="34" charset="0"/>
              <a:cs typeface="Lato" panose="020F0502020204030203" pitchFamily="34" charset="0"/>
            </a:endParaRPr>
          </a:p>
          <a:p>
            <a:pPr marL="0" indent="0">
              <a:buNone/>
            </a:pPr>
            <a:r>
              <a:rPr lang="en-GB" sz="1600" b="1" dirty="0">
                <a:solidFill>
                  <a:schemeClr val="tx2"/>
                </a:solidFill>
                <a:ea typeface="Lato" panose="020F0502020204030203" pitchFamily="34" charset="0"/>
                <a:cs typeface="Lato" panose="020F0502020204030203" pitchFamily="34" charset="0"/>
              </a:rPr>
              <a:t>How are you going to cook or prepare the food?</a:t>
            </a:r>
          </a:p>
          <a:p>
            <a:r>
              <a:rPr lang="en-GB" sz="1600" dirty="0">
                <a:solidFill>
                  <a:schemeClr val="tx2"/>
                </a:solidFill>
                <a:ea typeface="Lato" panose="020F0502020204030203" pitchFamily="34" charset="0"/>
                <a:cs typeface="Lato" panose="020F0502020204030203" pitchFamily="34" charset="0"/>
              </a:rPr>
              <a:t>In a professional kitchen?</a:t>
            </a:r>
          </a:p>
          <a:p>
            <a:r>
              <a:rPr lang="en-GB" sz="1600" dirty="0">
                <a:solidFill>
                  <a:schemeClr val="tx2"/>
                </a:solidFill>
                <a:ea typeface="Lato" panose="020F0502020204030203" pitchFamily="34" charset="0"/>
                <a:cs typeface="Lato" panose="020F0502020204030203" pitchFamily="34" charset="0"/>
              </a:rPr>
              <a:t>In your own kitchen at home before the session?</a:t>
            </a:r>
          </a:p>
          <a:p>
            <a:r>
              <a:rPr lang="en-GB" sz="1600" dirty="0">
                <a:solidFill>
                  <a:schemeClr val="tx2"/>
                </a:solidFill>
                <a:ea typeface="Lato" panose="020F0502020204030203" pitchFamily="34" charset="0"/>
                <a:cs typeface="Lato" panose="020F0502020204030203" pitchFamily="34" charset="0"/>
              </a:rPr>
              <a:t>On an open fire or barbeque outdoors?</a:t>
            </a:r>
          </a:p>
          <a:p>
            <a:r>
              <a:rPr lang="en-GB" sz="1600" dirty="0">
                <a:solidFill>
                  <a:schemeClr val="tx2"/>
                </a:solidFill>
                <a:ea typeface="Lato" panose="020F0502020204030203" pitchFamily="34" charset="0"/>
                <a:cs typeface="Lato" panose="020F0502020204030203" pitchFamily="34" charset="0"/>
              </a:rPr>
              <a:t>In a historic or historic style oven or range?</a:t>
            </a:r>
          </a:p>
          <a:p>
            <a:r>
              <a:rPr lang="en-GB" sz="1600" dirty="0">
                <a:solidFill>
                  <a:schemeClr val="tx2"/>
                </a:solidFill>
                <a:ea typeface="Lato" panose="020F0502020204030203" pitchFamily="34" charset="0"/>
                <a:cs typeface="Lato" panose="020F0502020204030203" pitchFamily="34" charset="0"/>
              </a:rPr>
              <a:t>On a gas camping or electric hob?</a:t>
            </a:r>
          </a:p>
          <a:p>
            <a:endParaRPr lang="en-GB" sz="1200" dirty="0">
              <a:solidFill>
                <a:schemeClr val="tx2"/>
              </a:solidFill>
              <a:ea typeface="Lato" panose="020F0502020204030203" pitchFamily="34" charset="0"/>
              <a:cs typeface="Lato" panose="020F0502020204030203" pitchFamily="34" charset="0"/>
            </a:endParaRPr>
          </a:p>
          <a:p>
            <a:pPr marL="0" indent="0">
              <a:buNone/>
            </a:pPr>
            <a:r>
              <a:rPr lang="en-GB" sz="1600" b="1" dirty="0">
                <a:solidFill>
                  <a:schemeClr val="tx2"/>
                </a:solidFill>
                <a:ea typeface="Lato" panose="020F0502020204030203" pitchFamily="34" charset="0"/>
                <a:cs typeface="Lato" panose="020F0502020204030203" pitchFamily="34" charset="0"/>
              </a:rPr>
              <a:t>Where are you going to serve the food?</a:t>
            </a:r>
          </a:p>
          <a:p>
            <a:r>
              <a:rPr lang="en-GB" sz="1600" dirty="0">
                <a:solidFill>
                  <a:schemeClr val="tx2"/>
                </a:solidFill>
                <a:ea typeface="Lato" panose="020F0502020204030203" pitchFamily="34" charset="0"/>
                <a:cs typeface="Lato" panose="020F0502020204030203" pitchFamily="34" charset="0"/>
              </a:rPr>
              <a:t>In an indoor venue close to hand washing facilities?</a:t>
            </a:r>
          </a:p>
          <a:p>
            <a:r>
              <a:rPr lang="en-GB" sz="1600" dirty="0">
                <a:solidFill>
                  <a:schemeClr val="tx2"/>
                </a:solidFill>
                <a:ea typeface="Lato" panose="020F0502020204030203" pitchFamily="34" charset="0"/>
                <a:cs typeface="Lato" panose="020F0502020204030203" pitchFamily="34" charset="0"/>
              </a:rPr>
              <a:t>Outside, on a field walk or at an excavation site away from handwashing facilities?</a:t>
            </a:r>
          </a:p>
        </p:txBody>
      </p:sp>
      <p:pic>
        <p:nvPicPr>
          <p:cNvPr id="5" name="Picture 4" descr="A picture containing text, clock&#10;&#10;Description automatically generated">
            <a:extLst>
              <a:ext uri="{FF2B5EF4-FFF2-40B4-BE49-F238E27FC236}">
                <a16:creationId xmlns:a16="http://schemas.microsoft.com/office/drawing/2014/main" id="{22B39A73-B8A5-4838-9640-962DBBB0FD6A}"/>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584879" y="2070829"/>
            <a:ext cx="3708708" cy="3708708"/>
          </a:xfrm>
          <a:prstGeom prst="rect">
            <a:avLst/>
          </a:prstGeom>
        </p:spPr>
      </p:pic>
    </p:spTree>
    <p:extLst>
      <p:ext uri="{BB962C8B-B14F-4D97-AF65-F5344CB8AC3E}">
        <p14:creationId xmlns:p14="http://schemas.microsoft.com/office/powerpoint/2010/main" val="897064897"/>
      </p:ext>
    </p:extLst>
  </p:cSld>
  <p:clrMapOvr>
    <a:masterClrMapping/>
  </p:clrMapOvr>
</p:sld>
</file>

<file path=ppt/theme/theme1.xml><?xml version="1.0" encoding="utf-8"?>
<a:theme xmlns:a="http://schemas.openxmlformats.org/drawingml/2006/main" name="YAC branding">
  <a:themeElements>
    <a:clrScheme name="Custom 24">
      <a:dk1>
        <a:srgbClr val="049A99"/>
      </a:dk1>
      <a:lt1>
        <a:sysClr val="window" lastClr="FFFFFF"/>
      </a:lt1>
      <a:dk2>
        <a:srgbClr val="171616"/>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6">
      <a:majorFont>
        <a:latin typeface="LunchBox Bold"/>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AC branding" id="{8649593A-3E04-4776-BA97-8666361633B3}" vid="{1F0DFBE1-BFE3-40AE-8F83-2E2A6739BDD8}"/>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D0D333D7F0A184D823E6A3CFA00A78F" ma:contentTypeVersion="13" ma:contentTypeDescription="Create a new document." ma:contentTypeScope="" ma:versionID="7e31946a172e086af5814c85cac21740">
  <xsd:schema xmlns:xsd="http://www.w3.org/2001/XMLSchema" xmlns:xs="http://www.w3.org/2001/XMLSchema" xmlns:p="http://schemas.microsoft.com/office/2006/metadata/properties" xmlns:ns2="e665e2ab-24ae-4691-9d70-2728d2ecfe87" xmlns:ns3="2a55bb95-f8db-4372-ae4e-a66a2209496f" targetNamespace="http://schemas.microsoft.com/office/2006/metadata/properties" ma:root="true" ma:fieldsID="9435301030c639a568a855e22e40607b" ns2:_="" ns3:_="">
    <xsd:import namespace="e665e2ab-24ae-4691-9d70-2728d2ecfe87"/>
    <xsd:import namespace="2a55bb95-f8db-4372-ae4e-a66a2209496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65e2ab-24ae-4691-9d70-2728d2ecfe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a55bb95-f8db-4372-ae4e-a66a2209496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AECBDBD-6172-443C-91C8-7E7B80FD52C4}">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26E9FF7-43EB-4F28-B5E6-68848D6616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65e2ab-24ae-4691-9d70-2728d2ecfe87"/>
    <ds:schemaRef ds:uri="2a55bb95-f8db-4372-ae4e-a66a2209496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A0A014C-4496-4B93-99FD-4806521D06E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YAC branding</Template>
  <TotalTime>16</TotalTime>
  <Words>1942</Words>
  <Application>Microsoft Office PowerPoint</Application>
  <PresentationFormat>Widescreen</PresentationFormat>
  <Paragraphs>185</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YAC branding</vt:lpstr>
      <vt:lpstr>Food Safety</vt:lpstr>
      <vt:lpstr>Why do we need to know about food safety?</vt:lpstr>
      <vt:lpstr>What is food safety?</vt:lpstr>
      <vt:lpstr>High and Low Risk Foods</vt:lpstr>
      <vt:lpstr>Personal hygiene</vt:lpstr>
      <vt:lpstr>Basic hygiene</vt:lpstr>
      <vt:lpstr>Food preparation</vt:lpstr>
      <vt:lpstr>Food preparation contd.</vt:lpstr>
      <vt:lpstr>Means of cooking or serving food – additional considerations </vt:lpstr>
      <vt:lpstr>Allergy Awareness</vt:lpstr>
      <vt:lpstr>Can you recognise the common symptoms of food allergies?</vt:lpstr>
      <vt:lpstr>What can we do to support members and volunteers with food allergies?</vt:lpstr>
      <vt:lpstr>Other considerations with food allergies?</vt:lpstr>
      <vt:lpstr>Religious and Cultural Awareness</vt:lpstr>
      <vt:lpstr>Sharing this information with volunteers</vt:lpstr>
      <vt:lpstr>Sharing this information with children</vt:lpstr>
      <vt:lpstr>Sharing this information with parents/carers</vt:lpstr>
      <vt:lpstr>Where to get help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Safety</dc:title>
  <dc:creator>Ella Bailey</dc:creator>
  <cp:lastModifiedBy>Joanne Kirton</cp:lastModifiedBy>
  <cp:revision>31</cp:revision>
  <dcterms:created xsi:type="dcterms:W3CDTF">2022-02-01T15:56:28Z</dcterms:created>
  <dcterms:modified xsi:type="dcterms:W3CDTF">2022-02-14T13:56:11Z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0x0101001D0D333D7F0A184D823E6A3CFA00A78F</vt:lpwstr>
  </property>
</Properties>
</file>