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83" r:id="rId7"/>
    <p:sldId id="284" r:id="rId8"/>
    <p:sldId id="275" r:id="rId9"/>
    <p:sldId id="276" r:id="rId10"/>
    <p:sldId id="286" r:id="rId11"/>
    <p:sldId id="274" r:id="rId12"/>
    <p:sldId id="2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DFD6E-0DA7-4DA2-AE61-43B015251757}" v="20" dt="2022-02-11T12:01:50.039"/>
    <p1510:client id="{2CF79D23-6829-EA05-F9E0-A3AC1B2937E1}" v="21" dt="2022-02-14T13:49:18.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43"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Arbury" userId="S::rachelarbury@archaeologyuk.org::490480b9-8403-4715-ab17-fc05d60d5b0b" providerId="AD" clId="Web-{2CF79D23-6829-EA05-F9E0-A3AC1B2937E1}"/>
    <pc:docChg chg="modSld">
      <pc:chgData name="Rachel Arbury" userId="S::rachelarbury@archaeologyuk.org::490480b9-8403-4715-ab17-fc05d60d5b0b" providerId="AD" clId="Web-{2CF79D23-6829-EA05-F9E0-A3AC1B2937E1}" dt="2022-02-14T13:49:18.141" v="15" actId="20577"/>
      <pc:docMkLst>
        <pc:docMk/>
      </pc:docMkLst>
      <pc:sldChg chg="modSp">
        <pc:chgData name="Rachel Arbury" userId="S::rachelarbury@archaeologyuk.org::490480b9-8403-4715-ab17-fc05d60d5b0b" providerId="AD" clId="Web-{2CF79D23-6829-EA05-F9E0-A3AC1B2937E1}" dt="2022-02-14T13:44:34.858" v="0" actId="20577"/>
        <pc:sldMkLst>
          <pc:docMk/>
          <pc:sldMk cId="1283244005" sldId="257"/>
        </pc:sldMkLst>
        <pc:spChg chg="mod">
          <ac:chgData name="Rachel Arbury" userId="S::rachelarbury@archaeologyuk.org::490480b9-8403-4715-ab17-fc05d60d5b0b" providerId="AD" clId="Web-{2CF79D23-6829-EA05-F9E0-A3AC1B2937E1}" dt="2022-02-14T13:44:34.858" v="0" actId="20577"/>
          <ac:spMkLst>
            <pc:docMk/>
            <pc:sldMk cId="1283244005" sldId="257"/>
            <ac:spMk id="3" creationId="{F905BBA8-8FA5-4EA1-B385-80151519F6A3}"/>
          </ac:spMkLst>
        </pc:spChg>
      </pc:sldChg>
      <pc:sldChg chg="modSp">
        <pc:chgData name="Rachel Arbury" userId="S::rachelarbury@archaeologyuk.org::490480b9-8403-4715-ab17-fc05d60d5b0b" providerId="AD" clId="Web-{2CF79D23-6829-EA05-F9E0-A3AC1B2937E1}" dt="2022-02-14T13:44:46.625" v="1" actId="20577"/>
        <pc:sldMkLst>
          <pc:docMk/>
          <pc:sldMk cId="3761454983" sldId="258"/>
        </pc:sldMkLst>
        <pc:spChg chg="mod">
          <ac:chgData name="Rachel Arbury" userId="S::rachelarbury@archaeologyuk.org::490480b9-8403-4715-ab17-fc05d60d5b0b" providerId="AD" clId="Web-{2CF79D23-6829-EA05-F9E0-A3AC1B2937E1}" dt="2022-02-14T13:44:46.625" v="1" actId="20577"/>
          <ac:spMkLst>
            <pc:docMk/>
            <pc:sldMk cId="3761454983" sldId="258"/>
            <ac:spMk id="2" creationId="{EB1BBF8E-4ADA-44E5-B49B-C247DD85B963}"/>
          </ac:spMkLst>
        </pc:spChg>
      </pc:sldChg>
      <pc:sldChg chg="modSp">
        <pc:chgData name="Rachel Arbury" userId="S::rachelarbury@archaeologyuk.org::490480b9-8403-4715-ab17-fc05d60d5b0b" providerId="AD" clId="Web-{2CF79D23-6829-EA05-F9E0-A3AC1B2937E1}" dt="2022-02-14T13:46:57.227" v="11" actId="20577"/>
        <pc:sldMkLst>
          <pc:docMk/>
          <pc:sldMk cId="60926905" sldId="275"/>
        </pc:sldMkLst>
        <pc:spChg chg="mod">
          <ac:chgData name="Rachel Arbury" userId="S::rachelarbury@archaeologyuk.org::490480b9-8403-4715-ab17-fc05d60d5b0b" providerId="AD" clId="Web-{2CF79D23-6829-EA05-F9E0-A3AC1B2937E1}" dt="2022-02-14T13:46:57.227" v="11" actId="20577"/>
          <ac:spMkLst>
            <pc:docMk/>
            <pc:sldMk cId="60926905" sldId="275"/>
            <ac:spMk id="3" creationId="{180581B1-3E33-4B51-A80F-29A6A1C2611A}"/>
          </ac:spMkLst>
        </pc:spChg>
      </pc:sldChg>
      <pc:sldChg chg="modSp">
        <pc:chgData name="Rachel Arbury" userId="S::rachelarbury@archaeologyuk.org::490480b9-8403-4715-ab17-fc05d60d5b0b" providerId="AD" clId="Web-{2CF79D23-6829-EA05-F9E0-A3AC1B2937E1}" dt="2022-02-14T13:47:51.417" v="13" actId="14100"/>
        <pc:sldMkLst>
          <pc:docMk/>
          <pc:sldMk cId="3692103504" sldId="276"/>
        </pc:sldMkLst>
        <pc:spChg chg="mod">
          <ac:chgData name="Rachel Arbury" userId="S::rachelarbury@archaeologyuk.org::490480b9-8403-4715-ab17-fc05d60d5b0b" providerId="AD" clId="Web-{2CF79D23-6829-EA05-F9E0-A3AC1B2937E1}" dt="2022-02-14T13:47:51.417" v="13" actId="14100"/>
          <ac:spMkLst>
            <pc:docMk/>
            <pc:sldMk cId="3692103504" sldId="276"/>
            <ac:spMk id="3" creationId="{180581B1-3E33-4B51-A80F-29A6A1C2611A}"/>
          </ac:spMkLst>
        </pc:spChg>
      </pc:sldChg>
      <pc:sldChg chg="modSp">
        <pc:chgData name="Rachel Arbury" userId="S::rachelarbury@archaeologyuk.org::490480b9-8403-4715-ab17-fc05d60d5b0b" providerId="AD" clId="Web-{2CF79D23-6829-EA05-F9E0-A3AC1B2937E1}" dt="2022-02-14T13:44:50.938" v="2" actId="20577"/>
        <pc:sldMkLst>
          <pc:docMk/>
          <pc:sldMk cId="1058531087" sldId="283"/>
        </pc:sldMkLst>
        <pc:spChg chg="mod">
          <ac:chgData name="Rachel Arbury" userId="S::rachelarbury@archaeologyuk.org::490480b9-8403-4715-ab17-fc05d60d5b0b" providerId="AD" clId="Web-{2CF79D23-6829-EA05-F9E0-A3AC1B2937E1}" dt="2022-02-14T13:44:50.938" v="2" actId="20577"/>
          <ac:spMkLst>
            <pc:docMk/>
            <pc:sldMk cId="1058531087" sldId="283"/>
            <ac:spMk id="2" creationId="{EB1BBF8E-4ADA-44E5-B49B-C247DD85B963}"/>
          </ac:spMkLst>
        </pc:spChg>
      </pc:sldChg>
      <pc:sldChg chg="addSp delSp modSp">
        <pc:chgData name="Rachel Arbury" userId="S::rachelarbury@archaeologyuk.org::490480b9-8403-4715-ab17-fc05d60d5b0b" providerId="AD" clId="Web-{2CF79D23-6829-EA05-F9E0-A3AC1B2937E1}" dt="2022-02-14T13:45:04.048" v="6" actId="1076"/>
        <pc:sldMkLst>
          <pc:docMk/>
          <pc:sldMk cId="3470280995" sldId="284"/>
        </pc:sldMkLst>
        <pc:spChg chg="add del mod">
          <ac:chgData name="Rachel Arbury" userId="S::rachelarbury@archaeologyuk.org::490480b9-8403-4715-ab17-fc05d60d5b0b" providerId="AD" clId="Web-{2CF79D23-6829-EA05-F9E0-A3AC1B2937E1}" dt="2022-02-14T13:45:01.423" v="5" actId="20577"/>
          <ac:spMkLst>
            <pc:docMk/>
            <pc:sldMk cId="3470280995" sldId="284"/>
            <ac:spMk id="2" creationId="{EB1BBF8E-4ADA-44E5-B49B-C247DD85B963}"/>
          </ac:spMkLst>
        </pc:spChg>
        <pc:spChg chg="mod">
          <ac:chgData name="Rachel Arbury" userId="S::rachelarbury@archaeologyuk.org::490480b9-8403-4715-ab17-fc05d60d5b0b" providerId="AD" clId="Web-{2CF79D23-6829-EA05-F9E0-A3AC1B2937E1}" dt="2022-02-14T13:45:04.048" v="6" actId="1076"/>
          <ac:spMkLst>
            <pc:docMk/>
            <pc:sldMk cId="3470280995" sldId="284"/>
            <ac:spMk id="3" creationId="{180581B1-3E33-4B51-A80F-29A6A1C2611A}"/>
          </ac:spMkLst>
        </pc:spChg>
        <pc:spChg chg="add del mod">
          <ac:chgData name="Rachel Arbury" userId="S::rachelarbury@archaeologyuk.org::490480b9-8403-4715-ab17-fc05d60d5b0b" providerId="AD" clId="Web-{2CF79D23-6829-EA05-F9E0-A3AC1B2937E1}" dt="2022-02-14T13:44:58.954" v="4"/>
          <ac:spMkLst>
            <pc:docMk/>
            <pc:sldMk cId="3470280995" sldId="284"/>
            <ac:spMk id="6" creationId="{CE56086F-B2C8-49D1-AA71-C1B8B53C5D6A}"/>
          </ac:spMkLst>
        </pc:spChg>
      </pc:sldChg>
      <pc:sldChg chg="modSp">
        <pc:chgData name="Rachel Arbury" userId="S::rachelarbury@archaeologyuk.org::490480b9-8403-4715-ab17-fc05d60d5b0b" providerId="AD" clId="Web-{2CF79D23-6829-EA05-F9E0-A3AC1B2937E1}" dt="2022-02-14T13:49:18.141" v="15" actId="20577"/>
        <pc:sldMkLst>
          <pc:docMk/>
          <pc:sldMk cId="63796337" sldId="287"/>
        </pc:sldMkLst>
        <pc:spChg chg="mod">
          <ac:chgData name="Rachel Arbury" userId="S::rachelarbury@archaeologyuk.org::490480b9-8403-4715-ab17-fc05d60d5b0b" providerId="AD" clId="Web-{2CF79D23-6829-EA05-F9E0-A3AC1B2937E1}" dt="2022-02-14T13:49:18.141" v="15" actId="20577"/>
          <ac:spMkLst>
            <pc:docMk/>
            <pc:sldMk cId="63796337" sldId="287"/>
            <ac:spMk id="3" creationId="{213587CD-73F7-4F10-9250-714922EFC49F}"/>
          </ac:spMkLst>
        </pc:spChg>
      </pc:sldChg>
    </pc:docChg>
  </pc:docChgLst>
  <pc:docChgLst>
    <pc:chgData name="Joanne Kirton" userId="5805d1f1-35f0-4426-9ee2-e2253294f0fb" providerId="ADAL" clId="{067DFD6E-0DA7-4DA2-AE61-43B015251757}"/>
    <pc:docChg chg="modSld modMainMaster">
      <pc:chgData name="Joanne Kirton" userId="5805d1f1-35f0-4426-9ee2-e2253294f0fb" providerId="ADAL" clId="{067DFD6E-0DA7-4DA2-AE61-43B015251757}" dt="2022-02-11T12:03:01.976" v="79" actId="1076"/>
      <pc:docMkLst>
        <pc:docMk/>
      </pc:docMkLst>
      <pc:sldChg chg="modSp mod setBg">
        <pc:chgData name="Joanne Kirton" userId="5805d1f1-35f0-4426-9ee2-e2253294f0fb" providerId="ADAL" clId="{067DFD6E-0DA7-4DA2-AE61-43B015251757}" dt="2022-02-11T11:59:30.503" v="37" actId="14100"/>
        <pc:sldMkLst>
          <pc:docMk/>
          <pc:sldMk cId="1283244005" sldId="257"/>
        </pc:sldMkLst>
        <pc:spChg chg="mod">
          <ac:chgData name="Joanne Kirton" userId="5805d1f1-35f0-4426-9ee2-e2253294f0fb" providerId="ADAL" clId="{067DFD6E-0DA7-4DA2-AE61-43B015251757}" dt="2022-02-11T11:51:35.679" v="22" actId="255"/>
          <ac:spMkLst>
            <pc:docMk/>
            <pc:sldMk cId="1283244005" sldId="257"/>
            <ac:spMk id="2" creationId="{7097B1AA-6EB4-40F8-B435-223E9360A601}"/>
          </ac:spMkLst>
        </pc:spChg>
        <pc:spChg chg="mod">
          <ac:chgData name="Joanne Kirton" userId="5805d1f1-35f0-4426-9ee2-e2253294f0fb" providerId="ADAL" clId="{067DFD6E-0DA7-4DA2-AE61-43B015251757}" dt="2022-02-11T11:59:30.503" v="37" actId="14100"/>
          <ac:spMkLst>
            <pc:docMk/>
            <pc:sldMk cId="1283244005" sldId="257"/>
            <ac:spMk id="3" creationId="{F905BBA8-8FA5-4EA1-B385-80151519F6A3}"/>
          </ac:spMkLst>
        </pc:spChg>
        <pc:picChg chg="mod">
          <ac:chgData name="Joanne Kirton" userId="5805d1f1-35f0-4426-9ee2-e2253294f0fb" providerId="ADAL" clId="{067DFD6E-0DA7-4DA2-AE61-43B015251757}" dt="2022-02-11T11:59:24.740" v="35" actId="1076"/>
          <ac:picMkLst>
            <pc:docMk/>
            <pc:sldMk cId="1283244005" sldId="257"/>
            <ac:picMk id="6" creationId="{837064D8-5DC7-429D-BC19-DB5A1E1F410B}"/>
          </ac:picMkLst>
        </pc:picChg>
      </pc:sldChg>
      <pc:sldChg chg="modSp mod">
        <pc:chgData name="Joanne Kirton" userId="5805d1f1-35f0-4426-9ee2-e2253294f0fb" providerId="ADAL" clId="{067DFD6E-0DA7-4DA2-AE61-43B015251757}" dt="2022-02-11T11:59:48.676" v="40" actId="14100"/>
        <pc:sldMkLst>
          <pc:docMk/>
          <pc:sldMk cId="3761454983" sldId="258"/>
        </pc:sldMkLst>
        <pc:spChg chg="mod">
          <ac:chgData name="Joanne Kirton" userId="5805d1f1-35f0-4426-9ee2-e2253294f0fb" providerId="ADAL" clId="{067DFD6E-0DA7-4DA2-AE61-43B015251757}" dt="2022-02-11T11:59:48.676" v="40" actId="14100"/>
          <ac:spMkLst>
            <pc:docMk/>
            <pc:sldMk cId="3761454983" sldId="258"/>
            <ac:spMk id="2" creationId="{EB1BBF8E-4ADA-44E5-B49B-C247DD85B963}"/>
          </ac:spMkLst>
        </pc:spChg>
        <pc:spChg chg="mod">
          <ac:chgData name="Joanne Kirton" userId="5805d1f1-35f0-4426-9ee2-e2253294f0fb" providerId="ADAL" clId="{067DFD6E-0DA7-4DA2-AE61-43B015251757}" dt="2022-02-11T11:59:43.017" v="39" actId="14100"/>
          <ac:spMkLst>
            <pc:docMk/>
            <pc:sldMk cId="3761454983" sldId="258"/>
            <ac:spMk id="3" creationId="{180581B1-3E33-4B51-A80F-29A6A1C2611A}"/>
          </ac:spMkLst>
        </pc:spChg>
      </pc:sldChg>
      <pc:sldChg chg="modSp mod">
        <pc:chgData name="Joanne Kirton" userId="5805d1f1-35f0-4426-9ee2-e2253294f0fb" providerId="ADAL" clId="{067DFD6E-0DA7-4DA2-AE61-43B015251757}" dt="2022-02-11T12:02:40.040" v="75" actId="1076"/>
        <pc:sldMkLst>
          <pc:docMk/>
          <pc:sldMk cId="329894057" sldId="274"/>
        </pc:sldMkLst>
        <pc:spChg chg="mod">
          <ac:chgData name="Joanne Kirton" userId="5805d1f1-35f0-4426-9ee2-e2253294f0fb" providerId="ADAL" clId="{067DFD6E-0DA7-4DA2-AE61-43B015251757}" dt="2022-02-11T12:02:31.469" v="72" actId="1076"/>
          <ac:spMkLst>
            <pc:docMk/>
            <pc:sldMk cId="329894057" sldId="274"/>
            <ac:spMk id="2" creationId="{E1133320-E9E9-432B-916B-AA0FF3986C02}"/>
          </ac:spMkLst>
        </pc:spChg>
        <pc:spChg chg="mod">
          <ac:chgData name="Joanne Kirton" userId="5805d1f1-35f0-4426-9ee2-e2253294f0fb" providerId="ADAL" clId="{067DFD6E-0DA7-4DA2-AE61-43B015251757}" dt="2022-02-11T12:02:27.645" v="71" actId="1076"/>
          <ac:spMkLst>
            <pc:docMk/>
            <pc:sldMk cId="329894057" sldId="274"/>
            <ac:spMk id="3" creationId="{213587CD-73F7-4F10-9250-714922EFC49F}"/>
          </ac:spMkLst>
        </pc:spChg>
        <pc:picChg chg="mod">
          <ac:chgData name="Joanne Kirton" userId="5805d1f1-35f0-4426-9ee2-e2253294f0fb" providerId="ADAL" clId="{067DFD6E-0DA7-4DA2-AE61-43B015251757}" dt="2022-02-11T12:02:40.040" v="75" actId="1076"/>
          <ac:picMkLst>
            <pc:docMk/>
            <pc:sldMk cId="329894057" sldId="274"/>
            <ac:picMk id="4" creationId="{D1BEB06A-4D92-4DA2-86BA-3D070EC79B9D}"/>
          </ac:picMkLst>
        </pc:picChg>
      </pc:sldChg>
      <pc:sldChg chg="modSp mod">
        <pc:chgData name="Joanne Kirton" userId="5805d1f1-35f0-4426-9ee2-e2253294f0fb" providerId="ADAL" clId="{067DFD6E-0DA7-4DA2-AE61-43B015251757}" dt="2022-02-11T12:01:24.249" v="59" actId="1076"/>
        <pc:sldMkLst>
          <pc:docMk/>
          <pc:sldMk cId="60926905" sldId="275"/>
        </pc:sldMkLst>
        <pc:spChg chg="mod">
          <ac:chgData name="Joanne Kirton" userId="5805d1f1-35f0-4426-9ee2-e2253294f0fb" providerId="ADAL" clId="{067DFD6E-0DA7-4DA2-AE61-43B015251757}" dt="2022-02-11T12:01:24.249" v="59" actId="1076"/>
          <ac:spMkLst>
            <pc:docMk/>
            <pc:sldMk cId="60926905" sldId="275"/>
            <ac:spMk id="2" creationId="{EB1BBF8E-4ADA-44E5-B49B-C247DD85B963}"/>
          </ac:spMkLst>
        </pc:spChg>
        <pc:spChg chg="mod">
          <ac:chgData name="Joanne Kirton" userId="5805d1f1-35f0-4426-9ee2-e2253294f0fb" providerId="ADAL" clId="{067DFD6E-0DA7-4DA2-AE61-43B015251757}" dt="2022-02-11T12:01:20.340" v="58" actId="1076"/>
          <ac:spMkLst>
            <pc:docMk/>
            <pc:sldMk cId="60926905" sldId="275"/>
            <ac:spMk id="3" creationId="{180581B1-3E33-4B51-A80F-29A6A1C2611A}"/>
          </ac:spMkLst>
        </pc:spChg>
      </pc:sldChg>
      <pc:sldChg chg="modSp mod">
        <pc:chgData name="Joanne Kirton" userId="5805d1f1-35f0-4426-9ee2-e2253294f0fb" providerId="ADAL" clId="{067DFD6E-0DA7-4DA2-AE61-43B015251757}" dt="2022-02-11T12:01:54.579" v="66" actId="1076"/>
        <pc:sldMkLst>
          <pc:docMk/>
          <pc:sldMk cId="3692103504" sldId="276"/>
        </pc:sldMkLst>
        <pc:spChg chg="mod">
          <ac:chgData name="Joanne Kirton" userId="5805d1f1-35f0-4426-9ee2-e2253294f0fb" providerId="ADAL" clId="{067DFD6E-0DA7-4DA2-AE61-43B015251757}" dt="2022-02-11T12:01:37.265" v="61" actId="1076"/>
          <ac:spMkLst>
            <pc:docMk/>
            <pc:sldMk cId="3692103504" sldId="276"/>
            <ac:spMk id="2" creationId="{EB1BBF8E-4ADA-44E5-B49B-C247DD85B963}"/>
          </ac:spMkLst>
        </pc:spChg>
        <pc:spChg chg="mod">
          <ac:chgData name="Joanne Kirton" userId="5805d1f1-35f0-4426-9ee2-e2253294f0fb" providerId="ADAL" clId="{067DFD6E-0DA7-4DA2-AE61-43B015251757}" dt="2022-02-11T12:01:34.205" v="60" actId="1076"/>
          <ac:spMkLst>
            <pc:docMk/>
            <pc:sldMk cId="3692103504" sldId="276"/>
            <ac:spMk id="3" creationId="{180581B1-3E33-4B51-A80F-29A6A1C2611A}"/>
          </ac:spMkLst>
        </pc:spChg>
        <pc:picChg chg="mod">
          <ac:chgData name="Joanne Kirton" userId="5805d1f1-35f0-4426-9ee2-e2253294f0fb" providerId="ADAL" clId="{067DFD6E-0DA7-4DA2-AE61-43B015251757}" dt="2022-02-11T12:01:54.579" v="66" actId="1076"/>
          <ac:picMkLst>
            <pc:docMk/>
            <pc:sldMk cId="3692103504" sldId="276"/>
            <ac:picMk id="5" creationId="{D877D791-B02E-485C-9EE1-562276165A5E}"/>
          </ac:picMkLst>
        </pc:picChg>
      </pc:sldChg>
      <pc:sldChg chg="modSp mod">
        <pc:chgData name="Joanne Kirton" userId="5805d1f1-35f0-4426-9ee2-e2253294f0fb" providerId="ADAL" clId="{067DFD6E-0DA7-4DA2-AE61-43B015251757}" dt="2022-02-11T12:00:09.376" v="41" actId="1076"/>
        <pc:sldMkLst>
          <pc:docMk/>
          <pc:sldMk cId="1058531087" sldId="283"/>
        </pc:sldMkLst>
        <pc:spChg chg="mod">
          <ac:chgData name="Joanne Kirton" userId="5805d1f1-35f0-4426-9ee2-e2253294f0fb" providerId="ADAL" clId="{067DFD6E-0DA7-4DA2-AE61-43B015251757}" dt="2022-02-11T12:00:09.376" v="41" actId="1076"/>
          <ac:spMkLst>
            <pc:docMk/>
            <pc:sldMk cId="1058531087" sldId="283"/>
            <ac:spMk id="3" creationId="{180581B1-3E33-4B51-A80F-29A6A1C2611A}"/>
          </ac:spMkLst>
        </pc:spChg>
      </pc:sldChg>
      <pc:sldChg chg="modSp mod">
        <pc:chgData name="Joanne Kirton" userId="5805d1f1-35f0-4426-9ee2-e2253294f0fb" providerId="ADAL" clId="{067DFD6E-0DA7-4DA2-AE61-43B015251757}" dt="2022-02-11T12:00:43.055" v="49"/>
        <pc:sldMkLst>
          <pc:docMk/>
          <pc:sldMk cId="3470280995" sldId="284"/>
        </pc:sldMkLst>
        <pc:spChg chg="mod">
          <ac:chgData name="Joanne Kirton" userId="5805d1f1-35f0-4426-9ee2-e2253294f0fb" providerId="ADAL" clId="{067DFD6E-0DA7-4DA2-AE61-43B015251757}" dt="2022-02-11T12:00:17.043" v="42" actId="1076"/>
          <ac:spMkLst>
            <pc:docMk/>
            <pc:sldMk cId="3470280995" sldId="284"/>
            <ac:spMk id="3" creationId="{180581B1-3E33-4B51-A80F-29A6A1C2611A}"/>
          </ac:spMkLst>
        </pc:spChg>
        <pc:picChg chg="mod">
          <ac:chgData name="Joanne Kirton" userId="5805d1f1-35f0-4426-9ee2-e2253294f0fb" providerId="ADAL" clId="{067DFD6E-0DA7-4DA2-AE61-43B015251757}" dt="2022-02-11T12:00:43.055" v="49"/>
          <ac:picMkLst>
            <pc:docMk/>
            <pc:sldMk cId="3470280995" sldId="284"/>
            <ac:picMk id="5" creationId="{E8165F27-8D31-4CE8-A8D4-744A63176F43}"/>
          </ac:picMkLst>
        </pc:picChg>
      </pc:sldChg>
      <pc:sldChg chg="modSp mod">
        <pc:chgData name="Joanne Kirton" userId="5805d1f1-35f0-4426-9ee2-e2253294f0fb" providerId="ADAL" clId="{067DFD6E-0DA7-4DA2-AE61-43B015251757}" dt="2022-02-11T12:02:16.943" v="69" actId="1076"/>
        <pc:sldMkLst>
          <pc:docMk/>
          <pc:sldMk cId="4040262883" sldId="286"/>
        </pc:sldMkLst>
        <pc:spChg chg="mod">
          <ac:chgData name="Joanne Kirton" userId="5805d1f1-35f0-4426-9ee2-e2253294f0fb" providerId="ADAL" clId="{067DFD6E-0DA7-4DA2-AE61-43B015251757}" dt="2022-02-11T12:02:10.645" v="67" actId="1076"/>
          <ac:spMkLst>
            <pc:docMk/>
            <pc:sldMk cId="4040262883" sldId="286"/>
            <ac:spMk id="2" creationId="{EB1BBF8E-4ADA-44E5-B49B-C247DD85B963}"/>
          </ac:spMkLst>
        </pc:spChg>
        <pc:spChg chg="mod">
          <ac:chgData name="Joanne Kirton" userId="5805d1f1-35f0-4426-9ee2-e2253294f0fb" providerId="ADAL" clId="{067DFD6E-0DA7-4DA2-AE61-43B015251757}" dt="2022-02-11T12:02:13.936" v="68" actId="1076"/>
          <ac:spMkLst>
            <pc:docMk/>
            <pc:sldMk cId="4040262883" sldId="286"/>
            <ac:spMk id="3" creationId="{180581B1-3E33-4B51-A80F-29A6A1C2611A}"/>
          </ac:spMkLst>
        </pc:spChg>
        <pc:picChg chg="mod">
          <ac:chgData name="Joanne Kirton" userId="5805d1f1-35f0-4426-9ee2-e2253294f0fb" providerId="ADAL" clId="{067DFD6E-0DA7-4DA2-AE61-43B015251757}" dt="2022-02-11T12:02:16.943" v="69" actId="1076"/>
          <ac:picMkLst>
            <pc:docMk/>
            <pc:sldMk cId="4040262883" sldId="286"/>
            <ac:picMk id="5" creationId="{E28931A7-5B2E-457A-A36E-F793B62BC7C2}"/>
          </ac:picMkLst>
        </pc:picChg>
      </pc:sldChg>
      <pc:sldChg chg="modSp mod">
        <pc:chgData name="Joanne Kirton" userId="5805d1f1-35f0-4426-9ee2-e2253294f0fb" providerId="ADAL" clId="{067DFD6E-0DA7-4DA2-AE61-43B015251757}" dt="2022-02-11T12:03:01.976" v="79" actId="1076"/>
        <pc:sldMkLst>
          <pc:docMk/>
          <pc:sldMk cId="63796337" sldId="287"/>
        </pc:sldMkLst>
        <pc:spChg chg="mod">
          <ac:chgData name="Joanne Kirton" userId="5805d1f1-35f0-4426-9ee2-e2253294f0fb" providerId="ADAL" clId="{067DFD6E-0DA7-4DA2-AE61-43B015251757}" dt="2022-02-11T12:02:56.778" v="78" actId="1076"/>
          <ac:spMkLst>
            <pc:docMk/>
            <pc:sldMk cId="63796337" sldId="287"/>
            <ac:spMk id="2" creationId="{E1133320-E9E9-432B-916B-AA0FF3986C02}"/>
          </ac:spMkLst>
        </pc:spChg>
        <pc:spChg chg="mod">
          <ac:chgData name="Joanne Kirton" userId="5805d1f1-35f0-4426-9ee2-e2253294f0fb" providerId="ADAL" clId="{067DFD6E-0DA7-4DA2-AE61-43B015251757}" dt="2022-02-11T12:02:53.254" v="77" actId="1076"/>
          <ac:spMkLst>
            <pc:docMk/>
            <pc:sldMk cId="63796337" sldId="287"/>
            <ac:spMk id="3" creationId="{213587CD-73F7-4F10-9250-714922EFC49F}"/>
          </ac:spMkLst>
        </pc:spChg>
        <pc:picChg chg="mod">
          <ac:chgData name="Joanne Kirton" userId="5805d1f1-35f0-4426-9ee2-e2253294f0fb" providerId="ADAL" clId="{067DFD6E-0DA7-4DA2-AE61-43B015251757}" dt="2022-02-11T12:03:01.976" v="79" actId="1076"/>
          <ac:picMkLst>
            <pc:docMk/>
            <pc:sldMk cId="63796337" sldId="287"/>
            <ac:picMk id="16" creationId="{F0B992F9-12A6-4D76-87F8-7E5B86289DA4}"/>
          </ac:picMkLst>
        </pc:picChg>
      </pc:sldChg>
      <pc:sldMasterChg chg="setBg modSldLayout">
        <pc:chgData name="Joanne Kirton" userId="5805d1f1-35f0-4426-9ee2-e2253294f0fb" providerId="ADAL" clId="{067DFD6E-0DA7-4DA2-AE61-43B015251757}" dt="2022-02-11T11:59:18.277" v="32"/>
        <pc:sldMasterMkLst>
          <pc:docMk/>
          <pc:sldMasterMk cId="253621350" sldId="2147483648"/>
        </pc:sldMasterMkLst>
        <pc:sldLayoutChg chg="setBg">
          <pc:chgData name="Joanne Kirton" userId="5805d1f1-35f0-4426-9ee2-e2253294f0fb" providerId="ADAL" clId="{067DFD6E-0DA7-4DA2-AE61-43B015251757}" dt="2022-02-11T11:59:18.277" v="32"/>
          <pc:sldLayoutMkLst>
            <pc:docMk/>
            <pc:sldMasterMk cId="253621350" sldId="2147483648"/>
            <pc:sldLayoutMk cId="3443271366" sldId="2147483649"/>
          </pc:sldLayoutMkLst>
        </pc:sldLayoutChg>
        <pc:sldLayoutChg chg="setBg">
          <pc:chgData name="Joanne Kirton" userId="5805d1f1-35f0-4426-9ee2-e2253294f0fb" providerId="ADAL" clId="{067DFD6E-0DA7-4DA2-AE61-43B015251757}" dt="2022-02-11T11:59:18.277" v="32"/>
          <pc:sldLayoutMkLst>
            <pc:docMk/>
            <pc:sldMasterMk cId="253621350" sldId="2147483648"/>
            <pc:sldLayoutMk cId="1021124986" sldId="2147483650"/>
          </pc:sldLayoutMkLst>
        </pc:sldLayoutChg>
        <pc:sldLayoutChg chg="setBg">
          <pc:chgData name="Joanne Kirton" userId="5805d1f1-35f0-4426-9ee2-e2253294f0fb" providerId="ADAL" clId="{067DFD6E-0DA7-4DA2-AE61-43B015251757}" dt="2022-02-11T11:59:18.277" v="32"/>
          <pc:sldLayoutMkLst>
            <pc:docMk/>
            <pc:sldMasterMk cId="253621350" sldId="2147483648"/>
            <pc:sldLayoutMk cId="2912058638" sldId="2147483651"/>
          </pc:sldLayoutMkLst>
        </pc:sldLayoutChg>
        <pc:sldLayoutChg chg="setBg">
          <pc:chgData name="Joanne Kirton" userId="5805d1f1-35f0-4426-9ee2-e2253294f0fb" providerId="ADAL" clId="{067DFD6E-0DA7-4DA2-AE61-43B015251757}" dt="2022-02-11T11:59:18.277" v="32"/>
          <pc:sldLayoutMkLst>
            <pc:docMk/>
            <pc:sldMasterMk cId="253621350" sldId="2147483648"/>
            <pc:sldLayoutMk cId="2939987450" sldId="2147483652"/>
          </pc:sldLayoutMkLst>
        </pc:sldLayoutChg>
        <pc:sldLayoutChg chg="setBg">
          <pc:chgData name="Joanne Kirton" userId="5805d1f1-35f0-4426-9ee2-e2253294f0fb" providerId="ADAL" clId="{067DFD6E-0DA7-4DA2-AE61-43B015251757}" dt="2022-02-11T11:59:18.277" v="32"/>
          <pc:sldLayoutMkLst>
            <pc:docMk/>
            <pc:sldMasterMk cId="253621350" sldId="2147483648"/>
            <pc:sldLayoutMk cId="776486732" sldId="2147483653"/>
          </pc:sldLayoutMkLst>
        </pc:sldLayoutChg>
        <pc:sldLayoutChg chg="setBg">
          <pc:chgData name="Joanne Kirton" userId="5805d1f1-35f0-4426-9ee2-e2253294f0fb" providerId="ADAL" clId="{067DFD6E-0DA7-4DA2-AE61-43B015251757}" dt="2022-02-11T11:59:18.277" v="32"/>
          <pc:sldLayoutMkLst>
            <pc:docMk/>
            <pc:sldMasterMk cId="253621350" sldId="2147483648"/>
            <pc:sldLayoutMk cId="694972973" sldId="2147483654"/>
          </pc:sldLayoutMkLst>
        </pc:sldLayoutChg>
        <pc:sldLayoutChg chg="setBg">
          <pc:chgData name="Joanne Kirton" userId="5805d1f1-35f0-4426-9ee2-e2253294f0fb" providerId="ADAL" clId="{067DFD6E-0DA7-4DA2-AE61-43B015251757}" dt="2022-02-11T11:59:18.277" v="32"/>
          <pc:sldLayoutMkLst>
            <pc:docMk/>
            <pc:sldMasterMk cId="253621350" sldId="2147483648"/>
            <pc:sldLayoutMk cId="1008852303" sldId="2147483655"/>
          </pc:sldLayoutMkLst>
        </pc:sldLayoutChg>
        <pc:sldLayoutChg chg="setBg">
          <pc:chgData name="Joanne Kirton" userId="5805d1f1-35f0-4426-9ee2-e2253294f0fb" providerId="ADAL" clId="{067DFD6E-0DA7-4DA2-AE61-43B015251757}" dt="2022-02-11T11:59:18.277" v="32"/>
          <pc:sldLayoutMkLst>
            <pc:docMk/>
            <pc:sldMasterMk cId="253621350" sldId="2147483648"/>
            <pc:sldLayoutMk cId="2147327601" sldId="2147483656"/>
          </pc:sldLayoutMkLst>
        </pc:sldLayoutChg>
        <pc:sldLayoutChg chg="setBg">
          <pc:chgData name="Joanne Kirton" userId="5805d1f1-35f0-4426-9ee2-e2253294f0fb" providerId="ADAL" clId="{067DFD6E-0DA7-4DA2-AE61-43B015251757}" dt="2022-02-11T11:59:18.277" v="32"/>
          <pc:sldLayoutMkLst>
            <pc:docMk/>
            <pc:sldMasterMk cId="253621350" sldId="2147483648"/>
            <pc:sldLayoutMk cId="3436224297" sldId="2147483657"/>
          </pc:sldLayoutMkLst>
        </pc:sldLayoutChg>
        <pc:sldLayoutChg chg="setBg">
          <pc:chgData name="Joanne Kirton" userId="5805d1f1-35f0-4426-9ee2-e2253294f0fb" providerId="ADAL" clId="{067DFD6E-0DA7-4DA2-AE61-43B015251757}" dt="2022-02-11T11:59:18.277" v="32"/>
          <pc:sldLayoutMkLst>
            <pc:docMk/>
            <pc:sldMasterMk cId="253621350" sldId="2147483648"/>
            <pc:sldLayoutMk cId="3220550740" sldId="2147483658"/>
          </pc:sldLayoutMkLst>
        </pc:sldLayoutChg>
        <pc:sldLayoutChg chg="setBg">
          <pc:chgData name="Joanne Kirton" userId="5805d1f1-35f0-4426-9ee2-e2253294f0fb" providerId="ADAL" clId="{067DFD6E-0DA7-4DA2-AE61-43B015251757}" dt="2022-02-11T11:59:18.277" v="32"/>
          <pc:sldLayoutMkLst>
            <pc:docMk/>
            <pc:sldMasterMk cId="253621350" sldId="2147483648"/>
            <pc:sldLayoutMk cId="2915577309"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1E7F-0241-4A60-BAF5-456D39703A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478E53-87C7-406C-B9A2-B7E3CBB216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B052A8-C977-453A-AB5F-797355F05B19}"/>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5" name="Footer Placeholder 4">
            <a:extLst>
              <a:ext uri="{FF2B5EF4-FFF2-40B4-BE49-F238E27FC236}">
                <a16:creationId xmlns:a16="http://schemas.microsoft.com/office/drawing/2014/main" id="{D28CE462-AE81-42B9-889A-67C07086A9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749C44-BA97-4354-BE6E-0B3236A28D92}"/>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344327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FF94-E1D3-4DC1-93C1-CEE933EC40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3A0903-CFE3-4573-A8A3-55DC2820F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5B3F9A-0166-4E14-B7DD-B3340FBEBF78}"/>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5" name="Footer Placeholder 4">
            <a:extLst>
              <a:ext uri="{FF2B5EF4-FFF2-40B4-BE49-F238E27FC236}">
                <a16:creationId xmlns:a16="http://schemas.microsoft.com/office/drawing/2014/main" id="{7E0B8B10-0B27-468B-8A83-0A81494099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841B06-9B45-41E7-81C1-143AEE8A4A47}"/>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3220550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0A4C19-9C58-4553-8C61-15440C0645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D58BA2-A398-4C85-9401-5609204E17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97424C-47B0-4127-96D2-F8D41DEC1555}"/>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5" name="Footer Placeholder 4">
            <a:extLst>
              <a:ext uri="{FF2B5EF4-FFF2-40B4-BE49-F238E27FC236}">
                <a16:creationId xmlns:a16="http://schemas.microsoft.com/office/drawing/2014/main" id="{3B5FAB27-D524-4311-AD5B-B415E69553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6DC71F-0693-482F-8D83-3EA1B17E8318}"/>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291557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2D27-E5F3-4CDF-84F3-41E6623F97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47A4BA-E15D-40F5-831A-3981E09E38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641D8E-0265-46D8-9F8C-5EEB61693023}"/>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5" name="Footer Placeholder 4">
            <a:extLst>
              <a:ext uri="{FF2B5EF4-FFF2-40B4-BE49-F238E27FC236}">
                <a16:creationId xmlns:a16="http://schemas.microsoft.com/office/drawing/2014/main" id="{6827E429-DCC8-48DA-8FD9-9522144FF7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3B36D8-E248-4A33-9594-9612C343F242}"/>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102112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8A05-CE08-4253-AC00-20CE78EF35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3193335-BE47-4FE9-8578-BD6871A8AD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E1E5B4-8C2C-4A6E-9248-114A752099A1}"/>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5" name="Footer Placeholder 4">
            <a:extLst>
              <a:ext uri="{FF2B5EF4-FFF2-40B4-BE49-F238E27FC236}">
                <a16:creationId xmlns:a16="http://schemas.microsoft.com/office/drawing/2014/main" id="{6D40BAEC-CCF4-4D40-B2A0-B1C915F012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3EFD0A-4499-4F98-8EE7-24331CA9F9EF}"/>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291205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66EA-D8E8-4560-AB50-7F326D1B0E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B6148A-0C8E-4161-A268-4724CDED18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900D33-8F13-4698-91F1-EF1BA04C6D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4C8CC2-06AC-4CE7-B35B-FB8B2F2514D8}"/>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6" name="Footer Placeholder 5">
            <a:extLst>
              <a:ext uri="{FF2B5EF4-FFF2-40B4-BE49-F238E27FC236}">
                <a16:creationId xmlns:a16="http://schemas.microsoft.com/office/drawing/2014/main" id="{23DF2813-10FE-4419-ACF3-F7B916794E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E6794B-B2B6-4E85-8929-D6E451D77C57}"/>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293998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FBA05-53F1-48BD-965F-45008DA98C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1831C9-0CDD-4DDE-ABA3-DF361B3B2D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0AF100-1B37-432C-B7FE-F4BD7A6CD5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5AD851-C574-4E7F-8023-E9A3E99079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45E98-8293-4618-9A9B-2F5E1DA3D2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6B723A-4093-405E-9DD4-CB8D4B6335CE}"/>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8" name="Footer Placeholder 7">
            <a:extLst>
              <a:ext uri="{FF2B5EF4-FFF2-40B4-BE49-F238E27FC236}">
                <a16:creationId xmlns:a16="http://schemas.microsoft.com/office/drawing/2014/main" id="{05363585-7BED-45EB-A03D-AA5501057C3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B88AEB-EAEE-4737-8341-D96CA9393846}"/>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776486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E4A9E-1607-44CA-A35D-F76BAFF35D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7740B0-A40F-4BE4-BBC1-574D509B2C79}"/>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4" name="Footer Placeholder 3">
            <a:extLst>
              <a:ext uri="{FF2B5EF4-FFF2-40B4-BE49-F238E27FC236}">
                <a16:creationId xmlns:a16="http://schemas.microsoft.com/office/drawing/2014/main" id="{03E8FE7E-177A-41A5-8DF3-AE5CB2FBBF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148C40-6CC5-4396-9FAF-4CC7C1A97B01}"/>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694972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D66AF-CB1A-4F4A-9E71-1D6C2D32652F}"/>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3" name="Footer Placeholder 2">
            <a:extLst>
              <a:ext uri="{FF2B5EF4-FFF2-40B4-BE49-F238E27FC236}">
                <a16:creationId xmlns:a16="http://schemas.microsoft.com/office/drawing/2014/main" id="{AC080444-DE2C-418D-B6A7-030FF4B635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BDB8B0E-CA15-4C00-A093-D1C56F76DD74}"/>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100885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9D96-4FB1-4616-BB80-B05D557F6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0161E7-2CFE-4CE7-8617-EE847A9B50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4367A6-A5BD-40FD-B273-6AD578066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46E4B9-97DD-4136-A455-621477C49F8F}"/>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6" name="Footer Placeholder 5">
            <a:extLst>
              <a:ext uri="{FF2B5EF4-FFF2-40B4-BE49-F238E27FC236}">
                <a16:creationId xmlns:a16="http://schemas.microsoft.com/office/drawing/2014/main" id="{0B8BCC15-D25B-4E1C-9BA2-71BE814B71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F9F34C-72A5-4D30-A66B-CC9E4D262583}"/>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214732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DDA1F-01D0-48FD-A928-251C942BC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27596A-E483-4E4F-81F1-C2E47F1BB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1AA67D68-BE1E-4E0A-A9B1-141E9C4C3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0683F-4487-41C3-886E-7BDFB70D5DD5}"/>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6" name="Footer Placeholder 5">
            <a:extLst>
              <a:ext uri="{FF2B5EF4-FFF2-40B4-BE49-F238E27FC236}">
                <a16:creationId xmlns:a16="http://schemas.microsoft.com/office/drawing/2014/main" id="{D52D5AA2-CD5E-4B54-ADE8-EA5A789B4E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E10F19-DF49-4CED-9FC4-D321E1DC6C8D}"/>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3436224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61D280-C174-4546-9A31-881101B3D6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F6F506-C15B-4210-8DCA-61C4983A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7BD330-CD53-4DB0-B07E-B466AED1E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050B8-99BE-4384-825C-62CF02F7F692}" type="datetimeFigureOut">
              <a:rPr lang="en-GB" smtClean="0"/>
              <a:t>14/02/2022</a:t>
            </a:fld>
            <a:endParaRPr lang="en-GB"/>
          </a:p>
        </p:txBody>
      </p:sp>
      <p:sp>
        <p:nvSpPr>
          <p:cNvPr id="5" name="Footer Placeholder 4">
            <a:extLst>
              <a:ext uri="{FF2B5EF4-FFF2-40B4-BE49-F238E27FC236}">
                <a16:creationId xmlns:a16="http://schemas.microsoft.com/office/drawing/2014/main" id="{8107EB99-8ACC-4371-A41C-136B176BB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F720EC2-4CCD-4539-A666-BD2F3BFF5B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DA9F2-2741-450B-AEE6-DA36E216AB86}" type="slidenum">
              <a:rPr lang="en-GB" smtClean="0"/>
              <a:t>‹#›</a:t>
            </a:fld>
            <a:endParaRPr lang="en-GB"/>
          </a:p>
        </p:txBody>
      </p:sp>
    </p:spTree>
    <p:extLst>
      <p:ext uri="{BB962C8B-B14F-4D97-AF65-F5344CB8AC3E}">
        <p14:creationId xmlns:p14="http://schemas.microsoft.com/office/powerpoint/2010/main" val="253621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7B1AA-6EB4-40F8-B435-223E9360A601}"/>
              </a:ext>
            </a:extLst>
          </p:cNvPr>
          <p:cNvSpPr>
            <a:spLocks noGrp="1"/>
          </p:cNvSpPr>
          <p:nvPr>
            <p:ph type="ctrTitle"/>
          </p:nvPr>
        </p:nvSpPr>
        <p:spPr>
          <a:xfrm>
            <a:off x="565151" y="770890"/>
            <a:ext cx="4133559" cy="1268984"/>
          </a:xfrm>
        </p:spPr>
        <p:txBody>
          <a:bodyPr vert="horz" lIns="91440" tIns="45720" rIns="91440" bIns="45720" rtlCol="0" anchor="t">
            <a:normAutofit/>
          </a:bodyPr>
          <a:lstStyle/>
          <a:p>
            <a:r>
              <a:rPr lang="en-US" sz="4800" dirty="0"/>
              <a:t>Fire</a:t>
            </a:r>
            <a:r>
              <a:rPr lang="en-US" sz="3700" dirty="0"/>
              <a:t> </a:t>
            </a:r>
            <a:r>
              <a:rPr lang="en-US" sz="4800" dirty="0"/>
              <a:t>Safety</a:t>
            </a:r>
          </a:p>
        </p:txBody>
      </p:sp>
      <p:sp>
        <p:nvSpPr>
          <p:cNvPr id="3" name="Subtitle 2">
            <a:extLst>
              <a:ext uri="{FF2B5EF4-FFF2-40B4-BE49-F238E27FC236}">
                <a16:creationId xmlns:a16="http://schemas.microsoft.com/office/drawing/2014/main" id="{F905BBA8-8FA5-4EA1-B385-80151519F6A3}"/>
              </a:ext>
            </a:extLst>
          </p:cNvPr>
          <p:cNvSpPr>
            <a:spLocks noGrp="1"/>
          </p:cNvSpPr>
          <p:nvPr>
            <p:ph type="subTitle" idx="1"/>
          </p:nvPr>
        </p:nvSpPr>
        <p:spPr>
          <a:xfrm>
            <a:off x="1030289" y="1914282"/>
            <a:ext cx="5272187" cy="3700533"/>
          </a:xfrm>
        </p:spPr>
        <p:txBody>
          <a:bodyPr vert="horz" lIns="91440" tIns="45720" rIns="91440" bIns="45720" rtlCol="0" anchor="t">
            <a:noAutofit/>
          </a:bodyPr>
          <a:lstStyle/>
          <a:p>
            <a:pPr algn="l"/>
            <a:r>
              <a:rPr lang="en-GB" sz="2000" dirty="0">
                <a:solidFill>
                  <a:schemeClr val="tx2"/>
                </a:solidFill>
                <a:effectLst/>
                <a:ea typeface="Lato"/>
                <a:cs typeface="Lato"/>
              </a:rPr>
              <a:t>When running a session</a:t>
            </a:r>
            <a:r>
              <a:rPr lang="en-GB" sz="2000" dirty="0">
                <a:solidFill>
                  <a:schemeClr val="tx2"/>
                </a:solidFill>
                <a:ea typeface="Lato"/>
                <a:cs typeface="Lato"/>
              </a:rPr>
              <a:t>,</a:t>
            </a:r>
            <a:r>
              <a:rPr lang="en-GB" sz="2000" dirty="0">
                <a:solidFill>
                  <a:schemeClr val="tx2"/>
                </a:solidFill>
                <a:effectLst/>
                <a:ea typeface="Lato"/>
                <a:cs typeface="Lato"/>
              </a:rPr>
              <a:t> it is important that YAC </a:t>
            </a:r>
            <a:r>
              <a:rPr lang="en-GB" sz="2000" dirty="0">
                <a:solidFill>
                  <a:schemeClr val="tx2"/>
                </a:solidFill>
                <a:ea typeface="Lato"/>
                <a:cs typeface="Lato"/>
              </a:rPr>
              <a:t>leaders</a:t>
            </a:r>
            <a:r>
              <a:rPr lang="en-GB" sz="2000" dirty="0">
                <a:solidFill>
                  <a:schemeClr val="tx2"/>
                </a:solidFill>
                <a:effectLst/>
                <a:ea typeface="Lato"/>
                <a:cs typeface="Lato"/>
              </a:rPr>
              <a:t> and volunteers understand the principles of fire safety.</a:t>
            </a:r>
          </a:p>
          <a:p>
            <a:pPr algn="l"/>
            <a:r>
              <a:rPr lang="en-GB" sz="2000" dirty="0">
                <a:solidFill>
                  <a:schemeClr val="tx2"/>
                </a:solidFill>
                <a:effectLst/>
                <a:ea typeface="Lato" panose="020F0502020204030203" pitchFamily="34" charset="0"/>
                <a:cs typeface="Lato" panose="020F0502020204030203" pitchFamily="34" charset="0"/>
              </a:rPr>
              <a:t> </a:t>
            </a:r>
          </a:p>
          <a:p>
            <a:pPr indent="-228600" algn="l">
              <a:buFont typeface="Arial" panose="020B0604020202020204" pitchFamily="34" charset="0"/>
              <a:buChar char="•"/>
            </a:pPr>
            <a:r>
              <a:rPr lang="en-US" sz="2000" dirty="0">
                <a:solidFill>
                  <a:schemeClr val="tx2"/>
                </a:solidFill>
                <a:ea typeface="Lato"/>
                <a:cs typeface="Lato"/>
              </a:rPr>
              <a:t>General housekeeping</a:t>
            </a:r>
            <a:endParaRPr lang="en-US" sz="2000" dirty="0">
              <a:solidFill>
                <a:schemeClr val="tx2"/>
              </a:solidFill>
              <a:ea typeface="Lato" panose="020F0502020204030203" pitchFamily="34" charset="0"/>
              <a:cs typeface="Lato" panose="020F0502020204030203" pitchFamily="34" charset="0"/>
            </a:endParaRPr>
          </a:p>
          <a:p>
            <a:pPr indent="-228600" algn="l">
              <a:buFont typeface="Arial" panose="020B0604020202020204" pitchFamily="34" charset="0"/>
              <a:buChar char="•"/>
            </a:pPr>
            <a:r>
              <a:rPr lang="en-US" sz="2000" dirty="0">
                <a:solidFill>
                  <a:schemeClr val="tx2"/>
                </a:solidFill>
                <a:ea typeface="Lato" panose="020F0502020204030203" pitchFamily="34" charset="0"/>
                <a:cs typeface="Lato" panose="020F0502020204030203" pitchFamily="34" charset="0"/>
              </a:rPr>
              <a:t>Potential sources of fuel</a:t>
            </a:r>
          </a:p>
          <a:p>
            <a:pPr indent="-228600" algn="l">
              <a:buFont typeface="Arial" panose="020B0604020202020204" pitchFamily="34" charset="0"/>
              <a:buChar char="•"/>
            </a:pPr>
            <a:r>
              <a:rPr lang="en-US" sz="2000" dirty="0">
                <a:solidFill>
                  <a:schemeClr val="tx2"/>
                </a:solidFill>
                <a:ea typeface="Lato" panose="020F0502020204030203" pitchFamily="34" charset="0"/>
                <a:cs typeface="Lato" panose="020F0502020204030203" pitchFamily="34" charset="0"/>
              </a:rPr>
              <a:t>Potential ignition sources</a:t>
            </a:r>
          </a:p>
          <a:p>
            <a:pPr indent="-228600" algn="l">
              <a:buFont typeface="Arial" panose="020B0604020202020204" pitchFamily="34" charset="0"/>
              <a:buChar char="•"/>
            </a:pPr>
            <a:r>
              <a:rPr lang="en-US" sz="2000" dirty="0">
                <a:solidFill>
                  <a:schemeClr val="tx2"/>
                </a:solidFill>
                <a:ea typeface="Lato" panose="020F0502020204030203" pitchFamily="34" charset="0"/>
                <a:cs typeface="Lato" panose="020F0502020204030203" pitchFamily="34" charset="0"/>
              </a:rPr>
              <a:t>What to do in a fire emergency</a:t>
            </a:r>
          </a:p>
        </p:txBody>
      </p:sp>
      <p:pic>
        <p:nvPicPr>
          <p:cNvPr id="6" name="Picture 5" descr="Logo&#10;&#10;Description automatically generated">
            <a:extLst>
              <a:ext uri="{FF2B5EF4-FFF2-40B4-BE49-F238E27FC236}">
                <a16:creationId xmlns:a16="http://schemas.microsoft.com/office/drawing/2014/main" id="{837064D8-5DC7-429D-BC19-DB5A1E1F4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1857" y="1253670"/>
            <a:ext cx="3593634" cy="3593634"/>
          </a:xfrm>
          <a:prstGeom prst="rect">
            <a:avLst/>
          </a:prstGeom>
        </p:spPr>
      </p:pic>
    </p:spTree>
    <p:extLst>
      <p:ext uri="{BB962C8B-B14F-4D97-AF65-F5344CB8AC3E}">
        <p14:creationId xmlns:p14="http://schemas.microsoft.com/office/powerpoint/2010/main" val="1283244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BF8E-4ADA-44E5-B49B-C247DD85B963}"/>
              </a:ext>
            </a:extLst>
          </p:cNvPr>
          <p:cNvSpPr>
            <a:spLocks noGrp="1"/>
          </p:cNvSpPr>
          <p:nvPr>
            <p:ph type="title"/>
          </p:nvPr>
        </p:nvSpPr>
        <p:spPr>
          <a:xfrm>
            <a:off x="869950" y="415106"/>
            <a:ext cx="10689991" cy="669983"/>
          </a:xfrm>
        </p:spPr>
        <p:txBody>
          <a:bodyPr>
            <a:normAutofit fontScale="90000"/>
          </a:bodyPr>
          <a:lstStyle/>
          <a:p>
            <a:r>
              <a:rPr lang="en-US" dirty="0"/>
              <a:t>General Housekeeping: what you should consider</a:t>
            </a:r>
            <a:endParaRPr lang="en-GB" dirty="0"/>
          </a:p>
        </p:txBody>
      </p:sp>
      <p:sp>
        <p:nvSpPr>
          <p:cNvPr id="3" name="Content Placeholder 2">
            <a:extLst>
              <a:ext uri="{FF2B5EF4-FFF2-40B4-BE49-F238E27FC236}">
                <a16:creationId xmlns:a16="http://schemas.microsoft.com/office/drawing/2014/main" id="{180581B1-3E33-4B51-A80F-29A6A1C2611A}"/>
              </a:ext>
            </a:extLst>
          </p:cNvPr>
          <p:cNvSpPr>
            <a:spLocks noGrp="1"/>
          </p:cNvSpPr>
          <p:nvPr>
            <p:ph idx="1"/>
          </p:nvPr>
        </p:nvSpPr>
        <p:spPr>
          <a:xfrm>
            <a:off x="869950" y="1301229"/>
            <a:ext cx="10338824" cy="3601212"/>
          </a:xfrm>
        </p:spPr>
        <p:txBody>
          <a:bodyPr>
            <a:noAutofit/>
          </a:bodyPr>
          <a:lstStyle/>
          <a:p>
            <a:pPr marL="0" indent="0">
              <a:lnSpc>
                <a:spcPct val="107000"/>
              </a:lnSpc>
              <a:spcAft>
                <a:spcPts val="800"/>
              </a:spcAft>
              <a:buNone/>
            </a:pPr>
            <a:r>
              <a:rPr lang="en-GB" sz="1800" b="1" dirty="0">
                <a:solidFill>
                  <a:schemeClr val="tx2"/>
                </a:solidFill>
                <a:effectLst/>
                <a:ea typeface="Lato" panose="020F0502020204030203" pitchFamily="34" charset="0"/>
                <a:cs typeface="Lato" panose="020F0502020204030203" pitchFamily="34" charset="0"/>
              </a:rPr>
              <a:t>Escape routes and firefighting equipment</a:t>
            </a:r>
          </a:p>
          <a:p>
            <a:pPr marL="342900" lvl="0" indent="-342900">
              <a:lnSpc>
                <a:spcPct val="107000"/>
              </a:lnSpc>
              <a:spcAft>
                <a:spcPts val="800"/>
              </a:spcAft>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Know your regular venue, where fire exits and assembly points are and where emergency equipment is kept</a:t>
            </a:r>
          </a:p>
          <a:p>
            <a:pPr marL="342900" lvl="0" indent="-342900">
              <a:lnSpc>
                <a:spcPct val="107000"/>
              </a:lnSpc>
              <a:spcAft>
                <a:spcPts val="800"/>
              </a:spcAft>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Keep fire escapes clear and report any that are obstructed</a:t>
            </a:r>
          </a:p>
          <a:p>
            <a:pPr marL="342900" lvl="0" indent="-342900">
              <a:lnSpc>
                <a:spcPct val="107000"/>
              </a:lnSpc>
              <a:spcAft>
                <a:spcPts val="800"/>
              </a:spcAft>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Check that fire exits can be easily and immediately opened</a:t>
            </a:r>
          </a:p>
          <a:p>
            <a:pPr marL="342900" lvl="0" indent="-342900">
              <a:lnSpc>
                <a:spcPct val="107000"/>
              </a:lnSpc>
              <a:spcAft>
                <a:spcPts val="800"/>
              </a:spcAft>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Report any fire doors that have been wedged open</a:t>
            </a:r>
          </a:p>
          <a:p>
            <a:pPr marL="342900" lvl="0" indent="-342900">
              <a:lnSpc>
                <a:spcPct val="107000"/>
              </a:lnSpc>
              <a:spcAft>
                <a:spcPts val="800"/>
              </a:spcAft>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Report any fire safety signs that have been obstructed</a:t>
            </a:r>
          </a:p>
          <a:p>
            <a:pPr marL="342900" lvl="0" indent="-342900">
              <a:lnSpc>
                <a:spcPct val="107000"/>
              </a:lnSpc>
              <a:spcAft>
                <a:spcPts val="800"/>
              </a:spcAft>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Report any emergency lights which are not working</a:t>
            </a:r>
          </a:p>
          <a:p>
            <a:pPr marL="342900" lvl="0" indent="-342900">
              <a:lnSpc>
                <a:spcPct val="107000"/>
              </a:lnSpc>
              <a:spcAft>
                <a:spcPts val="800"/>
              </a:spcAft>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Report any missing, damaged or obstructed fire extinguishers and fire blankets</a:t>
            </a:r>
          </a:p>
        </p:txBody>
      </p:sp>
      <p:pic>
        <p:nvPicPr>
          <p:cNvPr id="5" name="Picture 4" descr="Text&#10;&#10;Description automatically generated">
            <a:extLst>
              <a:ext uri="{FF2B5EF4-FFF2-40B4-BE49-F238E27FC236}">
                <a16:creationId xmlns:a16="http://schemas.microsoft.com/office/drawing/2014/main" id="{0A5DBD3F-603F-4920-BD26-A5AAC3D8F5C9}"/>
              </a:ext>
            </a:extLst>
          </p:cNvPr>
          <p:cNvPicPr>
            <a:picLocks noChangeAspect="1"/>
          </p:cNvPicPr>
          <p:nvPr/>
        </p:nvPicPr>
        <p:blipFill rotWithShape="1">
          <a:blip r:embed="rId2">
            <a:extLst>
              <a:ext uri="{28A0092B-C50C-407E-A947-70E740481C1C}">
                <a14:useLocalDpi xmlns:a14="http://schemas.microsoft.com/office/drawing/2010/main" val="0"/>
              </a:ext>
            </a:extLst>
          </a:blip>
          <a:srcRect t="17978" b="25393"/>
          <a:stretch/>
        </p:blipFill>
        <p:spPr>
          <a:xfrm>
            <a:off x="7496174" y="2286001"/>
            <a:ext cx="4238625" cy="2400300"/>
          </a:xfrm>
          <a:prstGeom prst="rect">
            <a:avLst/>
          </a:prstGeom>
        </p:spPr>
      </p:pic>
    </p:spTree>
    <p:extLst>
      <p:ext uri="{BB962C8B-B14F-4D97-AF65-F5344CB8AC3E}">
        <p14:creationId xmlns:p14="http://schemas.microsoft.com/office/powerpoint/2010/main" val="376145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BF8E-4ADA-44E5-B49B-C247DD85B963}"/>
              </a:ext>
            </a:extLst>
          </p:cNvPr>
          <p:cNvSpPr>
            <a:spLocks noGrp="1"/>
          </p:cNvSpPr>
          <p:nvPr>
            <p:ph type="title"/>
          </p:nvPr>
        </p:nvSpPr>
        <p:spPr>
          <a:xfrm>
            <a:off x="598604" y="523042"/>
            <a:ext cx="10994791" cy="669983"/>
          </a:xfrm>
        </p:spPr>
        <p:txBody>
          <a:bodyPr>
            <a:normAutofit fontScale="90000"/>
          </a:bodyPr>
          <a:lstStyle/>
          <a:p>
            <a:r>
              <a:rPr lang="en-US" dirty="0"/>
              <a:t>General Housekeeping: what you should consider</a:t>
            </a:r>
            <a:endParaRPr lang="en-GB" dirty="0"/>
          </a:p>
        </p:txBody>
      </p:sp>
      <p:sp>
        <p:nvSpPr>
          <p:cNvPr id="3" name="Content Placeholder 2">
            <a:extLst>
              <a:ext uri="{FF2B5EF4-FFF2-40B4-BE49-F238E27FC236}">
                <a16:creationId xmlns:a16="http://schemas.microsoft.com/office/drawing/2014/main" id="{180581B1-3E33-4B51-A80F-29A6A1C2611A}"/>
              </a:ext>
            </a:extLst>
          </p:cNvPr>
          <p:cNvSpPr>
            <a:spLocks noGrp="1"/>
          </p:cNvSpPr>
          <p:nvPr>
            <p:ph idx="1"/>
          </p:nvPr>
        </p:nvSpPr>
        <p:spPr>
          <a:xfrm>
            <a:off x="598604" y="1628394"/>
            <a:ext cx="7769225" cy="3601212"/>
          </a:xfrm>
        </p:spPr>
        <p:txBody>
          <a:bodyPr vert="horz" lIns="91440" tIns="45720" rIns="91440" bIns="45720" rtlCol="0" anchor="t">
            <a:noAutofit/>
          </a:bodyPr>
          <a:lstStyle/>
          <a:p>
            <a:pPr marL="0" indent="0">
              <a:lnSpc>
                <a:spcPct val="107000"/>
              </a:lnSpc>
              <a:spcAft>
                <a:spcPts val="800"/>
              </a:spcAft>
              <a:buNone/>
            </a:pPr>
            <a:r>
              <a:rPr lang="en-GB" sz="1800" b="1" dirty="0">
                <a:solidFill>
                  <a:schemeClr val="tx2"/>
                </a:solidFill>
                <a:ea typeface="Lato" panose="020F0502020204030203" pitchFamily="34" charset="0"/>
                <a:cs typeface="Lato" panose="020F0502020204030203" pitchFamily="34" charset="0"/>
              </a:rPr>
              <a:t>A</a:t>
            </a:r>
            <a:r>
              <a:rPr lang="en-GB" sz="1800" b="1" dirty="0">
                <a:solidFill>
                  <a:schemeClr val="tx2"/>
                </a:solidFill>
                <a:effectLst/>
                <a:ea typeface="Lato" panose="020F0502020204030203" pitchFamily="34" charset="0"/>
                <a:cs typeface="Lato" panose="020F0502020204030203" pitchFamily="34" charset="0"/>
              </a:rPr>
              <a:t>ttendees to your YAC session</a:t>
            </a:r>
          </a:p>
          <a:p>
            <a:pPr marL="342900" lvl="0" indent="-342900">
              <a:lnSpc>
                <a:spcPct val="107000"/>
              </a:lnSpc>
              <a:spcAft>
                <a:spcPts val="800"/>
              </a:spcAft>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Ensure that a session register is kept so that members, volunteers and visitors can be accounted for in the event of a fire</a:t>
            </a:r>
          </a:p>
          <a:p>
            <a:pPr marL="342900" lvl="0" indent="-342900">
              <a:lnSpc>
                <a:spcPct val="107000"/>
              </a:lnSpc>
              <a:spcAft>
                <a:spcPts val="800"/>
              </a:spcAft>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Explain how anyone attending a YAC session can raise the alarm and how to recognise the alarm signal</a:t>
            </a:r>
          </a:p>
          <a:p>
            <a:pPr marL="342900" lvl="0" indent="-342900">
              <a:lnSpc>
                <a:spcPct val="107000"/>
              </a:lnSpc>
              <a:spcAft>
                <a:spcPts val="800"/>
              </a:spcAft>
              <a:buFont typeface="Symbol" panose="05050102010706020507" pitchFamily="18" charset="2"/>
              <a:buChar char=""/>
            </a:pPr>
            <a:r>
              <a:rPr lang="en-GB" sz="1800" dirty="0">
                <a:solidFill>
                  <a:schemeClr val="tx2"/>
                </a:solidFill>
                <a:effectLst/>
                <a:ea typeface="Lato"/>
                <a:cs typeface="Lato"/>
              </a:rPr>
              <a:t>Ensure that all YAC </a:t>
            </a:r>
            <a:r>
              <a:rPr lang="en-GB" sz="1800" dirty="0">
                <a:solidFill>
                  <a:schemeClr val="tx2"/>
                </a:solidFill>
                <a:ea typeface="Lato"/>
                <a:cs typeface="Lato"/>
              </a:rPr>
              <a:t>leaders</a:t>
            </a:r>
            <a:r>
              <a:rPr lang="en-GB" sz="1800" dirty="0">
                <a:solidFill>
                  <a:schemeClr val="tx2"/>
                </a:solidFill>
                <a:effectLst/>
                <a:ea typeface="Lato"/>
                <a:cs typeface="Lato"/>
              </a:rPr>
              <a:t> and volunteers know the specific emergency evacuation plan, the fire escape routes and the location of fire exits and assembly points.</a:t>
            </a:r>
          </a:p>
          <a:p>
            <a:pPr marL="342900" lvl="0" indent="-342900">
              <a:lnSpc>
                <a:spcPct val="107000"/>
              </a:lnSpc>
              <a:spcAft>
                <a:spcPts val="800"/>
              </a:spcAft>
              <a:buFont typeface="Symbol" panose="05050102010706020507" pitchFamily="18" charset="2"/>
              <a:buChar char=""/>
            </a:pPr>
            <a:endParaRPr lang="en-GB" sz="1800" dirty="0">
              <a:effectLst/>
              <a:latin typeface="Lato" panose="020F0502020204030203" pitchFamily="34" charset="0"/>
              <a:ea typeface="Lato" panose="020F0502020204030203" pitchFamily="34" charset="0"/>
              <a:cs typeface="Lato" panose="020F0502020204030203" pitchFamily="34" charset="0"/>
            </a:endParaRPr>
          </a:p>
        </p:txBody>
      </p:sp>
      <p:pic>
        <p:nvPicPr>
          <p:cNvPr id="5" name="Picture 4" descr="A picture containing text&#10;&#10;Description automatically generated">
            <a:extLst>
              <a:ext uri="{FF2B5EF4-FFF2-40B4-BE49-F238E27FC236}">
                <a16:creationId xmlns:a16="http://schemas.microsoft.com/office/drawing/2014/main" id="{2EC966E7-2B8D-4461-B05D-B4767C669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1549" y="1676401"/>
            <a:ext cx="3162300" cy="3162300"/>
          </a:xfrm>
          <a:prstGeom prst="rect">
            <a:avLst/>
          </a:prstGeom>
        </p:spPr>
      </p:pic>
    </p:spTree>
    <p:extLst>
      <p:ext uri="{BB962C8B-B14F-4D97-AF65-F5344CB8AC3E}">
        <p14:creationId xmlns:p14="http://schemas.microsoft.com/office/powerpoint/2010/main" val="1058531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BF8E-4ADA-44E5-B49B-C247DD85B963}"/>
              </a:ext>
            </a:extLst>
          </p:cNvPr>
          <p:cNvSpPr>
            <a:spLocks noGrp="1"/>
          </p:cNvSpPr>
          <p:nvPr>
            <p:ph type="title"/>
          </p:nvPr>
        </p:nvSpPr>
        <p:spPr>
          <a:xfrm>
            <a:off x="598604" y="523042"/>
            <a:ext cx="10994791" cy="669983"/>
          </a:xfrm>
        </p:spPr>
        <p:txBody>
          <a:bodyPr>
            <a:normAutofit fontScale="90000"/>
          </a:bodyPr>
          <a:lstStyle/>
          <a:p>
            <a:r>
              <a:rPr lang="en-US" dirty="0"/>
              <a:t>General Housekeeping: what you should consider</a:t>
            </a:r>
            <a:endParaRPr lang="en-GB" dirty="0"/>
          </a:p>
        </p:txBody>
      </p:sp>
      <p:sp>
        <p:nvSpPr>
          <p:cNvPr id="3" name="Content Placeholder 2">
            <a:extLst>
              <a:ext uri="{FF2B5EF4-FFF2-40B4-BE49-F238E27FC236}">
                <a16:creationId xmlns:a16="http://schemas.microsoft.com/office/drawing/2014/main" id="{180581B1-3E33-4B51-A80F-29A6A1C2611A}"/>
              </a:ext>
            </a:extLst>
          </p:cNvPr>
          <p:cNvSpPr>
            <a:spLocks noGrp="1"/>
          </p:cNvSpPr>
          <p:nvPr>
            <p:ph idx="1"/>
          </p:nvPr>
        </p:nvSpPr>
        <p:spPr>
          <a:xfrm>
            <a:off x="598604" y="1581329"/>
            <a:ext cx="8250121" cy="3601212"/>
          </a:xfrm>
        </p:spPr>
        <p:txBody>
          <a:bodyPr>
            <a:noAutofit/>
          </a:bodyPr>
          <a:lstStyle/>
          <a:p>
            <a:pPr marL="0" indent="0">
              <a:lnSpc>
                <a:spcPct val="107000"/>
              </a:lnSpc>
              <a:spcBef>
                <a:spcPts val="600"/>
              </a:spcBef>
              <a:buNone/>
            </a:pPr>
            <a:r>
              <a:rPr lang="en-GB" sz="1800" b="1" dirty="0">
                <a:solidFill>
                  <a:schemeClr val="tx2"/>
                </a:solidFill>
                <a:effectLst/>
                <a:ea typeface="Lato" panose="020F0502020204030203" pitchFamily="34" charset="0"/>
                <a:cs typeface="Lato" panose="020F0502020204030203" pitchFamily="34" charset="0"/>
              </a:rPr>
              <a:t>Preventing deliberate fires</a:t>
            </a:r>
          </a:p>
          <a:p>
            <a:pPr marL="342900" lvl="0" indent="-342900">
              <a:lnSpc>
                <a:spcPct val="107000"/>
              </a:lnSpc>
              <a:spcBef>
                <a:spcPts val="600"/>
              </a:spcBef>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Follow the locking up procedure, especially if you are the last to leave, including securing doors and windows, switching off heaters, etc.</a:t>
            </a:r>
          </a:p>
          <a:p>
            <a:pPr marL="342900" lvl="0" indent="-342900">
              <a:lnSpc>
                <a:spcPct val="107000"/>
              </a:lnSpc>
              <a:spcBef>
                <a:spcPts val="600"/>
              </a:spcBef>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Immediately report any security risk, such as damaged windows, doors and fences</a:t>
            </a:r>
          </a:p>
          <a:p>
            <a:pPr marL="342900" lvl="0" indent="-342900">
              <a:lnSpc>
                <a:spcPct val="107000"/>
              </a:lnSpc>
              <a:spcBef>
                <a:spcPts val="600"/>
              </a:spcBef>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Report any faults, damage or obstruction to security equipment such as security lighting</a:t>
            </a:r>
          </a:p>
          <a:p>
            <a:pPr marL="342900" lvl="0" indent="-342900">
              <a:lnSpc>
                <a:spcPct val="107000"/>
              </a:lnSpc>
              <a:spcBef>
                <a:spcPts val="600"/>
              </a:spcBef>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Supervise attendees at your session at all times</a:t>
            </a:r>
          </a:p>
          <a:p>
            <a:pPr marL="342900" lvl="0" indent="-342900">
              <a:lnSpc>
                <a:spcPct val="107000"/>
              </a:lnSpc>
              <a:spcBef>
                <a:spcPts val="600"/>
              </a:spcBef>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Report suspicious behaviour</a:t>
            </a:r>
          </a:p>
          <a:p>
            <a:pPr marL="342900" lvl="0" indent="-342900">
              <a:lnSpc>
                <a:spcPct val="107000"/>
              </a:lnSpc>
              <a:spcBef>
                <a:spcPts val="600"/>
              </a:spcBef>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Keep combustible or flammable materials well away from buildings</a:t>
            </a:r>
          </a:p>
          <a:p>
            <a:pPr marL="342900" lvl="0" indent="-342900">
              <a:lnSpc>
                <a:spcPct val="107000"/>
              </a:lnSpc>
              <a:spcAft>
                <a:spcPts val="800"/>
              </a:spcAft>
              <a:buFont typeface="Symbol" panose="05050102010706020507" pitchFamily="18" charset="2"/>
              <a:buChar char=""/>
            </a:pPr>
            <a:endParaRPr lang="en-GB" sz="1800" dirty="0">
              <a:effectLst/>
              <a:latin typeface="Lato" panose="020F0502020204030203" pitchFamily="34" charset="0"/>
              <a:ea typeface="Lato" panose="020F0502020204030203" pitchFamily="34" charset="0"/>
              <a:cs typeface="Lato" panose="020F0502020204030203" pitchFamily="34" charset="0"/>
            </a:endParaRPr>
          </a:p>
        </p:txBody>
      </p:sp>
      <p:pic>
        <p:nvPicPr>
          <p:cNvPr id="5" name="Picture 4" descr="Icon&#10;&#10;Description automatically generated">
            <a:extLst>
              <a:ext uri="{FF2B5EF4-FFF2-40B4-BE49-F238E27FC236}">
                <a16:creationId xmlns:a16="http://schemas.microsoft.com/office/drawing/2014/main" id="{E8165F27-8D31-4CE8-A8D4-744A63176F4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667" b="90000" l="14556" r="90444">
                        <a14:foregroundMark x1="25333" y1="9667" x2="64444" y2="46889"/>
                        <a14:foregroundMark x1="64444" y1="46889" x2="72778" y2="49444"/>
                        <a14:foregroundMark x1="75000" y1="18556" x2="74778" y2="35111"/>
                        <a14:foregroundMark x1="27667" y1="21111" x2="27333" y2="26778"/>
                        <a14:foregroundMark x1="27333" y1="89889" x2="43556" y2="89222"/>
                        <a14:foregroundMark x1="43556" y1="89222" x2="53444" y2="89889"/>
                      </a14:backgroundRemoval>
                    </a14:imgEffect>
                  </a14:imgLayer>
                </a14:imgProps>
              </a:ext>
              <a:ext uri="{28A0092B-C50C-407E-A947-70E740481C1C}">
                <a14:useLocalDpi xmlns:a14="http://schemas.microsoft.com/office/drawing/2010/main" val="0"/>
              </a:ext>
            </a:extLst>
          </a:blip>
          <a:srcRect l="5164"/>
          <a:stretch/>
        </p:blipFill>
        <p:spPr>
          <a:xfrm>
            <a:off x="8848725" y="1452364"/>
            <a:ext cx="3323442" cy="3504417"/>
          </a:xfrm>
          <a:prstGeom prst="rect">
            <a:avLst/>
          </a:prstGeom>
        </p:spPr>
      </p:pic>
    </p:spTree>
    <p:extLst>
      <p:ext uri="{BB962C8B-B14F-4D97-AF65-F5344CB8AC3E}">
        <p14:creationId xmlns:p14="http://schemas.microsoft.com/office/powerpoint/2010/main" val="347028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BF8E-4ADA-44E5-B49B-C247DD85B963}"/>
              </a:ext>
            </a:extLst>
          </p:cNvPr>
          <p:cNvSpPr>
            <a:spLocks noGrp="1"/>
          </p:cNvSpPr>
          <p:nvPr>
            <p:ph type="title"/>
          </p:nvPr>
        </p:nvSpPr>
        <p:spPr>
          <a:xfrm>
            <a:off x="1359721" y="525084"/>
            <a:ext cx="8866345" cy="669983"/>
          </a:xfrm>
        </p:spPr>
        <p:txBody>
          <a:bodyPr>
            <a:normAutofit fontScale="90000"/>
          </a:bodyPr>
          <a:lstStyle/>
          <a:p>
            <a:r>
              <a:rPr lang="en-US" dirty="0"/>
              <a:t>Typical sources of fuel</a:t>
            </a:r>
            <a:endParaRPr lang="en-GB" dirty="0"/>
          </a:p>
        </p:txBody>
      </p:sp>
      <p:sp>
        <p:nvSpPr>
          <p:cNvPr id="3" name="Content Placeholder 2">
            <a:extLst>
              <a:ext uri="{FF2B5EF4-FFF2-40B4-BE49-F238E27FC236}">
                <a16:creationId xmlns:a16="http://schemas.microsoft.com/office/drawing/2014/main" id="{180581B1-3E33-4B51-A80F-29A6A1C2611A}"/>
              </a:ext>
            </a:extLst>
          </p:cNvPr>
          <p:cNvSpPr>
            <a:spLocks noGrp="1"/>
          </p:cNvSpPr>
          <p:nvPr>
            <p:ph idx="1"/>
          </p:nvPr>
        </p:nvSpPr>
        <p:spPr>
          <a:xfrm>
            <a:off x="1359721" y="1195067"/>
            <a:ext cx="8364384" cy="4127586"/>
          </a:xfrm>
        </p:spPr>
        <p:txBody>
          <a:bodyPr vert="horz" lIns="91440" tIns="45720" rIns="91440" bIns="45720" rtlCol="0" anchor="t">
            <a:noAutofit/>
          </a:bodyPr>
          <a:lstStyle/>
          <a:p>
            <a:pPr marL="0" indent="0">
              <a:lnSpc>
                <a:spcPct val="107000"/>
              </a:lnSpc>
              <a:spcAft>
                <a:spcPts val="800"/>
              </a:spcAft>
              <a:buNone/>
            </a:pPr>
            <a:r>
              <a:rPr lang="en-GB" sz="1600" b="1" dirty="0">
                <a:solidFill>
                  <a:schemeClr val="tx2"/>
                </a:solidFill>
                <a:effectLst/>
                <a:ea typeface="Lato" panose="020F0502020204030203" pitchFamily="34" charset="0"/>
                <a:cs typeface="Lato" panose="020F0502020204030203" pitchFamily="34" charset="0"/>
              </a:rPr>
              <a:t>Waste materials</a:t>
            </a:r>
          </a:p>
          <a:p>
            <a:pPr marL="342900" indent="-342900">
              <a:lnSpc>
                <a:spcPct val="107000"/>
              </a:lnSpc>
              <a:spcAft>
                <a:spcPts val="800"/>
              </a:spcAft>
              <a:buFont typeface="Symbol" panose="05050102010706020507" pitchFamily="18" charset="2"/>
              <a:buChar char=""/>
            </a:pPr>
            <a:r>
              <a:rPr lang="en-GB" sz="1600" dirty="0">
                <a:solidFill>
                  <a:schemeClr val="tx2"/>
                </a:solidFill>
                <a:effectLst/>
                <a:ea typeface="Lato"/>
                <a:cs typeface="Lato"/>
              </a:rPr>
              <a:t>Dispose of rubbish and waste regularly and safely, preferably using secured, lidded containers </a:t>
            </a:r>
            <a:r>
              <a:rPr lang="en-GB" sz="1600" dirty="0">
                <a:solidFill>
                  <a:schemeClr val="tx2"/>
                </a:solidFill>
                <a:ea typeface="Lato"/>
                <a:cs typeface="Lato"/>
              </a:rPr>
              <a:t>kept at </a:t>
            </a:r>
            <a:r>
              <a:rPr lang="en-GB" sz="1600" dirty="0">
                <a:solidFill>
                  <a:schemeClr val="tx2"/>
                </a:solidFill>
                <a:effectLst/>
                <a:ea typeface="Lato"/>
                <a:cs typeface="Lato"/>
              </a:rPr>
              <a:t>a safe distance from</a:t>
            </a:r>
            <a:r>
              <a:rPr lang="en-GB" sz="1600" dirty="0">
                <a:solidFill>
                  <a:schemeClr val="tx2"/>
                </a:solidFill>
                <a:ea typeface="Lato"/>
                <a:cs typeface="Lato"/>
              </a:rPr>
              <a:t> the</a:t>
            </a:r>
            <a:r>
              <a:rPr lang="en-GB" sz="1600" dirty="0">
                <a:solidFill>
                  <a:schemeClr val="tx2"/>
                </a:solidFill>
                <a:effectLst/>
                <a:ea typeface="Lato"/>
                <a:cs typeface="Lato"/>
              </a:rPr>
              <a:t> building and boundary fences </a:t>
            </a:r>
            <a:r>
              <a:rPr lang="en-GB" sz="1600" dirty="0">
                <a:solidFill>
                  <a:schemeClr val="tx2"/>
                </a:solidFill>
                <a:ea typeface="Lato"/>
                <a:cs typeface="Lato"/>
              </a:rPr>
              <a:t>and</a:t>
            </a:r>
            <a:r>
              <a:rPr lang="en-GB" sz="1600" dirty="0">
                <a:solidFill>
                  <a:schemeClr val="tx2"/>
                </a:solidFill>
                <a:effectLst/>
                <a:ea typeface="Lato"/>
                <a:cs typeface="Lato"/>
              </a:rPr>
              <a:t> walls</a:t>
            </a:r>
          </a:p>
          <a:p>
            <a:pPr marL="342900" lvl="0" indent="-342900">
              <a:lnSpc>
                <a:spcPct val="107000"/>
              </a:lnSpc>
              <a:spcAft>
                <a:spcPts val="800"/>
              </a:spcAft>
              <a:buFont typeface="Symbol" panose="05050102010706020507" pitchFamily="18" charset="2"/>
              <a:buChar char=""/>
            </a:pPr>
            <a:r>
              <a:rPr lang="en-GB" sz="1600" dirty="0">
                <a:solidFill>
                  <a:schemeClr val="tx2"/>
                </a:solidFill>
                <a:effectLst/>
                <a:ea typeface="Lato"/>
                <a:cs typeface="Lato"/>
              </a:rPr>
              <a:t>Regularly check hidden areas and storage areas for accumulated rubbish</a:t>
            </a:r>
            <a:endParaRPr lang="en-GB" sz="1600" dirty="0">
              <a:solidFill>
                <a:schemeClr val="tx2"/>
              </a:solidFill>
              <a:effectLst/>
              <a:ea typeface="Lato" panose="020F0502020204030203" pitchFamily="34" charset="0"/>
              <a:cs typeface="Lato" panose="020F0502020204030203" pitchFamily="34" charset="0"/>
            </a:endParaRPr>
          </a:p>
          <a:p>
            <a:pPr marL="342900" lvl="0" indent="-342900">
              <a:lnSpc>
                <a:spcPct val="107000"/>
              </a:lnSpc>
              <a:spcAft>
                <a:spcPts val="800"/>
              </a:spcAft>
              <a:buFont typeface="Symbol" panose="05050102010706020507" pitchFamily="18" charset="2"/>
              <a:buChar char=""/>
            </a:pPr>
            <a:r>
              <a:rPr lang="en-GB" sz="1600" dirty="0">
                <a:solidFill>
                  <a:schemeClr val="tx2"/>
                </a:solidFill>
                <a:effectLst/>
                <a:ea typeface="Lato"/>
                <a:cs typeface="Lato"/>
              </a:rPr>
              <a:t>Separate hazardous waste into clearly labelled containers</a:t>
            </a:r>
          </a:p>
          <a:p>
            <a:pPr marL="0" indent="0">
              <a:lnSpc>
                <a:spcPct val="107000"/>
              </a:lnSpc>
              <a:spcAft>
                <a:spcPts val="800"/>
              </a:spcAft>
              <a:buNone/>
            </a:pPr>
            <a:r>
              <a:rPr lang="en-GB" sz="1600" b="1" dirty="0">
                <a:solidFill>
                  <a:schemeClr val="tx2"/>
                </a:solidFill>
                <a:effectLst/>
                <a:ea typeface="Lato" panose="020F0502020204030203" pitchFamily="34" charset="0"/>
                <a:cs typeface="Lato" panose="020F0502020204030203" pitchFamily="34" charset="0"/>
              </a:rPr>
              <a:t>Combustible and flammable materials</a:t>
            </a:r>
          </a:p>
          <a:p>
            <a:pPr marL="342900" lvl="0" indent="-342900">
              <a:lnSpc>
                <a:spcPct val="107000"/>
              </a:lnSpc>
              <a:spcAft>
                <a:spcPts val="800"/>
              </a:spcAft>
              <a:buFont typeface="Symbol" panose="05050102010706020507" pitchFamily="18" charset="2"/>
              <a:buChar char=""/>
            </a:pPr>
            <a:r>
              <a:rPr lang="en-GB" sz="1600" dirty="0">
                <a:solidFill>
                  <a:schemeClr val="tx2"/>
                </a:solidFill>
                <a:effectLst/>
                <a:ea typeface="Lato"/>
                <a:cs typeface="Lato"/>
              </a:rPr>
              <a:t>Report or remove any combustible materials placed dangerously close to sources of heat, such as heaters, lighting and </a:t>
            </a:r>
            <a:r>
              <a:rPr lang="en-GB" sz="1600" dirty="0">
                <a:solidFill>
                  <a:schemeClr val="tx2"/>
                </a:solidFill>
                <a:ea typeface="Lato"/>
                <a:cs typeface="Lato"/>
              </a:rPr>
              <a:t>heat-generating</a:t>
            </a:r>
            <a:r>
              <a:rPr lang="en-GB" sz="1600" dirty="0">
                <a:solidFill>
                  <a:schemeClr val="tx2"/>
                </a:solidFill>
                <a:effectLst/>
                <a:ea typeface="Lato"/>
                <a:cs typeface="Lato"/>
              </a:rPr>
              <a:t> equipment</a:t>
            </a:r>
          </a:p>
          <a:p>
            <a:pPr marL="342900" indent="-342900">
              <a:lnSpc>
                <a:spcPct val="107000"/>
              </a:lnSpc>
              <a:spcAft>
                <a:spcPts val="800"/>
              </a:spcAft>
              <a:buFont typeface="Symbol" panose="05050102010706020507" pitchFamily="18" charset="2"/>
              <a:buChar char=""/>
            </a:pPr>
            <a:r>
              <a:rPr lang="en-GB" sz="1600" dirty="0">
                <a:solidFill>
                  <a:schemeClr val="tx2"/>
                </a:solidFill>
                <a:effectLst/>
                <a:ea typeface="Lato"/>
                <a:cs typeface="Lato"/>
              </a:rPr>
              <a:t>Store flammable liquids in a locked store, away from any source of ignition or heat and ensure only minimum quantities as required for </a:t>
            </a:r>
            <a:r>
              <a:rPr lang="en-GB" sz="1600" dirty="0">
                <a:solidFill>
                  <a:schemeClr val="tx2"/>
                </a:solidFill>
                <a:ea typeface="Lato"/>
                <a:cs typeface="Lato"/>
              </a:rPr>
              <a:t>the activity</a:t>
            </a:r>
            <a:r>
              <a:rPr lang="en-GB" sz="1600" dirty="0">
                <a:solidFill>
                  <a:schemeClr val="tx2"/>
                </a:solidFill>
                <a:effectLst/>
                <a:ea typeface="Lato"/>
                <a:cs typeface="Lato"/>
              </a:rPr>
              <a:t> are brought to the session</a:t>
            </a:r>
          </a:p>
          <a:p>
            <a:pPr marL="342900" indent="-342900">
              <a:lnSpc>
                <a:spcPct val="107000"/>
              </a:lnSpc>
              <a:spcAft>
                <a:spcPts val="800"/>
              </a:spcAft>
              <a:buFont typeface="Symbol" panose="05050102010706020507" pitchFamily="18" charset="2"/>
              <a:buChar char=""/>
            </a:pPr>
            <a:r>
              <a:rPr lang="en-GB" sz="1600" dirty="0">
                <a:solidFill>
                  <a:schemeClr val="tx2"/>
                </a:solidFill>
                <a:ea typeface="Lato"/>
                <a:cs typeface="Lato"/>
              </a:rPr>
              <a:t>Storage of flammable gases should be minimised</a:t>
            </a:r>
          </a:p>
        </p:txBody>
      </p:sp>
      <p:pic>
        <p:nvPicPr>
          <p:cNvPr id="5" name="Picture 4" descr="A picture containing text, businesscard&#10;&#10;Description automatically generated">
            <a:extLst>
              <a:ext uri="{FF2B5EF4-FFF2-40B4-BE49-F238E27FC236}">
                <a16:creationId xmlns:a16="http://schemas.microsoft.com/office/drawing/2014/main" id="{6504222F-A163-4865-AE7D-2CE212B0F5AB}"/>
              </a:ext>
            </a:extLst>
          </p:cNvPr>
          <p:cNvPicPr>
            <a:picLocks noChangeAspect="1"/>
          </p:cNvPicPr>
          <p:nvPr/>
        </p:nvPicPr>
        <p:blipFill rotWithShape="1">
          <a:blip r:embed="rId2">
            <a:extLst>
              <a:ext uri="{28A0092B-C50C-407E-A947-70E740481C1C}">
                <a14:useLocalDpi xmlns:a14="http://schemas.microsoft.com/office/drawing/2010/main" val="0"/>
              </a:ext>
            </a:extLst>
          </a:blip>
          <a:srcRect l="10950"/>
          <a:stretch/>
        </p:blipFill>
        <p:spPr>
          <a:xfrm>
            <a:off x="9553575" y="2110856"/>
            <a:ext cx="2638425" cy="2962852"/>
          </a:xfrm>
          <a:prstGeom prst="rect">
            <a:avLst/>
          </a:prstGeom>
        </p:spPr>
      </p:pic>
    </p:spTree>
    <p:extLst>
      <p:ext uri="{BB962C8B-B14F-4D97-AF65-F5344CB8AC3E}">
        <p14:creationId xmlns:p14="http://schemas.microsoft.com/office/powerpoint/2010/main" val="60926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BF8E-4ADA-44E5-B49B-C247DD85B963}"/>
              </a:ext>
            </a:extLst>
          </p:cNvPr>
          <p:cNvSpPr>
            <a:spLocks noGrp="1"/>
          </p:cNvSpPr>
          <p:nvPr>
            <p:ph type="title"/>
          </p:nvPr>
        </p:nvSpPr>
        <p:spPr>
          <a:xfrm>
            <a:off x="1046930" y="770890"/>
            <a:ext cx="9243868" cy="669983"/>
          </a:xfrm>
        </p:spPr>
        <p:txBody>
          <a:bodyPr>
            <a:normAutofit fontScale="90000"/>
          </a:bodyPr>
          <a:lstStyle/>
          <a:p>
            <a:r>
              <a:rPr lang="en-US" dirty="0"/>
              <a:t>Typical sources of ignition</a:t>
            </a:r>
            <a:endParaRPr lang="en-GB" dirty="0"/>
          </a:p>
        </p:txBody>
      </p:sp>
      <p:sp>
        <p:nvSpPr>
          <p:cNvPr id="3" name="Content Placeholder 2">
            <a:extLst>
              <a:ext uri="{FF2B5EF4-FFF2-40B4-BE49-F238E27FC236}">
                <a16:creationId xmlns:a16="http://schemas.microsoft.com/office/drawing/2014/main" id="{180581B1-3E33-4B51-A80F-29A6A1C2611A}"/>
              </a:ext>
            </a:extLst>
          </p:cNvPr>
          <p:cNvSpPr>
            <a:spLocks noGrp="1"/>
          </p:cNvSpPr>
          <p:nvPr>
            <p:ph idx="1"/>
          </p:nvPr>
        </p:nvSpPr>
        <p:spPr>
          <a:xfrm>
            <a:off x="1046930" y="1752212"/>
            <a:ext cx="8938719" cy="4243089"/>
          </a:xfrm>
        </p:spPr>
        <p:txBody>
          <a:bodyPr vert="horz" lIns="91440" tIns="45720" rIns="91440" bIns="45720" rtlCol="0" anchor="t">
            <a:normAutofit fontScale="92500" lnSpcReduction="20000"/>
          </a:bodyPr>
          <a:lstStyle/>
          <a:p>
            <a:pPr marL="0" indent="0">
              <a:lnSpc>
                <a:spcPct val="107000"/>
              </a:lnSpc>
              <a:spcAft>
                <a:spcPts val="800"/>
              </a:spcAft>
              <a:buNone/>
            </a:pPr>
            <a:r>
              <a:rPr lang="en-GB" sz="1900" b="1" dirty="0">
                <a:solidFill>
                  <a:schemeClr val="tx2"/>
                </a:solidFill>
                <a:effectLst/>
                <a:ea typeface="Lato"/>
                <a:cs typeface="Lato"/>
              </a:rPr>
              <a:t>Discarded </a:t>
            </a:r>
            <a:r>
              <a:rPr lang="en-GB" sz="1900" b="1" dirty="0">
                <a:solidFill>
                  <a:schemeClr val="tx2"/>
                </a:solidFill>
                <a:ea typeface="Lato"/>
                <a:cs typeface="Lato"/>
              </a:rPr>
              <a:t>smoking </a:t>
            </a:r>
            <a:r>
              <a:rPr lang="en-GB" sz="1900" b="1" dirty="0">
                <a:solidFill>
                  <a:schemeClr val="tx2"/>
                </a:solidFill>
                <a:effectLst/>
                <a:ea typeface="Lato"/>
                <a:cs typeface="Lato"/>
              </a:rPr>
              <a:t>materials and matches</a:t>
            </a:r>
            <a:r>
              <a:rPr lang="en-GB" sz="1900" b="1" dirty="0">
                <a:solidFill>
                  <a:schemeClr val="tx2"/>
                </a:solidFill>
                <a:ea typeface="Lato"/>
                <a:cs typeface="Lato"/>
              </a:rPr>
              <a:t> </a:t>
            </a:r>
            <a:endParaRPr lang="en-GB" sz="1900" b="1" dirty="0">
              <a:solidFill>
                <a:schemeClr val="tx2"/>
              </a:solidFill>
              <a:effectLst/>
              <a:ea typeface="Lato" panose="020F0502020204030203" pitchFamily="34" charset="0"/>
              <a:cs typeface="Lato" panose="020F0502020204030203" pitchFamily="34" charset="0"/>
            </a:endParaRPr>
          </a:p>
          <a:p>
            <a:pPr marL="342900" lvl="0" indent="-342900">
              <a:lnSpc>
                <a:spcPct val="107000"/>
              </a:lnSpc>
              <a:spcAft>
                <a:spcPts val="800"/>
              </a:spcAft>
              <a:buFont typeface="Symbol" panose="05050102010706020507" pitchFamily="18" charset="2"/>
              <a:buChar char=""/>
            </a:pPr>
            <a:r>
              <a:rPr lang="en-GB" sz="1900" dirty="0">
                <a:solidFill>
                  <a:schemeClr val="tx2"/>
                </a:solidFill>
                <a:effectLst/>
                <a:ea typeface="Lato" panose="020F0502020204030203" pitchFamily="34" charset="0"/>
                <a:cs typeface="Lato" panose="020F0502020204030203" pitchFamily="34" charset="0"/>
              </a:rPr>
              <a:t>Ensure that smoking only takes place in designated areas outside the buildings</a:t>
            </a:r>
          </a:p>
          <a:p>
            <a:pPr marL="342900" lvl="0" indent="-342900">
              <a:lnSpc>
                <a:spcPct val="107000"/>
              </a:lnSpc>
              <a:spcAft>
                <a:spcPts val="800"/>
              </a:spcAft>
              <a:buFont typeface="Symbol" panose="05050102010706020507" pitchFamily="18" charset="2"/>
              <a:buChar char=""/>
            </a:pPr>
            <a:r>
              <a:rPr lang="en-GB" sz="1900" dirty="0">
                <a:solidFill>
                  <a:schemeClr val="tx2"/>
                </a:solidFill>
                <a:effectLst/>
                <a:ea typeface="Lato" panose="020F0502020204030203" pitchFamily="34" charset="0"/>
                <a:cs typeface="Lato" panose="020F0502020204030203" pitchFamily="34" charset="0"/>
              </a:rPr>
              <a:t>Ensure that cigarettes are completely out before they are discarded and, if possible, dispose of them in a metal receptacle</a:t>
            </a:r>
          </a:p>
          <a:p>
            <a:pPr marL="0" indent="0">
              <a:lnSpc>
                <a:spcPct val="107000"/>
              </a:lnSpc>
              <a:spcAft>
                <a:spcPts val="800"/>
              </a:spcAft>
              <a:buNone/>
            </a:pPr>
            <a:r>
              <a:rPr lang="en-GB" sz="1900" b="1" dirty="0">
                <a:solidFill>
                  <a:schemeClr val="tx2"/>
                </a:solidFill>
                <a:effectLst/>
                <a:ea typeface="Lato" panose="020F0502020204030203" pitchFamily="34" charset="0"/>
                <a:cs typeface="Lato" panose="020F0502020204030203" pitchFamily="34" charset="0"/>
              </a:rPr>
              <a:t>Hot Work </a:t>
            </a:r>
          </a:p>
          <a:p>
            <a:pPr marL="342900" lvl="0" indent="-342900">
              <a:lnSpc>
                <a:spcPct val="107000"/>
              </a:lnSpc>
              <a:spcAft>
                <a:spcPts val="800"/>
              </a:spcAft>
              <a:buFont typeface="Symbol" panose="05050102010706020507" pitchFamily="18" charset="2"/>
              <a:buChar char=""/>
            </a:pPr>
            <a:r>
              <a:rPr lang="en-GB" sz="1900" dirty="0">
                <a:solidFill>
                  <a:schemeClr val="tx2"/>
                </a:solidFill>
                <a:effectLst/>
                <a:ea typeface="Lato"/>
                <a:cs typeface="Lato"/>
              </a:rPr>
              <a:t>Plan activities that include additional heat sources (e.g. an iron, hot enamelling) carefully and ensure that any additional safety equipment or instructions are recorded in the session plan and risk assessment</a:t>
            </a:r>
          </a:p>
          <a:p>
            <a:pPr marL="0" indent="0">
              <a:lnSpc>
                <a:spcPct val="107000"/>
              </a:lnSpc>
              <a:spcAft>
                <a:spcPts val="800"/>
              </a:spcAft>
              <a:buNone/>
            </a:pPr>
            <a:r>
              <a:rPr lang="en-GB" sz="1900" b="1" dirty="0">
                <a:solidFill>
                  <a:schemeClr val="tx2"/>
                </a:solidFill>
                <a:effectLst/>
                <a:ea typeface="Lato" panose="020F0502020204030203" pitchFamily="34" charset="0"/>
                <a:cs typeface="Lato" panose="020F0502020204030203" pitchFamily="34" charset="0"/>
              </a:rPr>
              <a:t>Cooking equipment </a:t>
            </a:r>
          </a:p>
          <a:p>
            <a:pPr marL="342900" lvl="0" indent="-342900">
              <a:lnSpc>
                <a:spcPct val="107000"/>
              </a:lnSpc>
              <a:spcAft>
                <a:spcPts val="800"/>
              </a:spcAft>
              <a:buFont typeface="Symbol" panose="05050102010706020507" pitchFamily="18" charset="2"/>
              <a:buChar char=""/>
            </a:pPr>
            <a:r>
              <a:rPr lang="en-GB" sz="1900" dirty="0">
                <a:solidFill>
                  <a:schemeClr val="tx2"/>
                </a:solidFill>
                <a:effectLst/>
                <a:ea typeface="Lato"/>
                <a:cs typeface="Lato"/>
              </a:rPr>
              <a:t>Ensure all heated surfaces are clean, clear of grease, packaging, food residue and other combustible materials, such as tea towels</a:t>
            </a:r>
          </a:p>
          <a:p>
            <a:pPr marL="0" lvl="0" indent="0">
              <a:lnSpc>
                <a:spcPct val="107000"/>
              </a:lnSpc>
              <a:spcAft>
                <a:spcPts val="800"/>
              </a:spcAft>
              <a:buSzPts val="1000"/>
              <a:buNone/>
              <a:tabLst>
                <a:tab pos="457200" algn="l"/>
              </a:tabLst>
            </a:pPr>
            <a:endParaRPr lang="en-GB" dirty="0">
              <a:effectLst/>
              <a:latin typeface="Lato" panose="020F0502020204030203" pitchFamily="34" charset="0"/>
              <a:ea typeface="Times New Roman" panose="02020603050405020304" pitchFamily="18"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dirty="0">
              <a:latin typeface="Lato" panose="020F0502020204030203" pitchFamily="34" charset="0"/>
              <a:ea typeface="Calibri" panose="020F0502020204030204" pitchFamily="34" charset="0"/>
              <a:cs typeface="Arial" panose="020B0604020202020204" pitchFamily="34" charset="0"/>
            </a:endParaRPr>
          </a:p>
          <a:p>
            <a:pPr marL="0" lvl="0" indent="0">
              <a:lnSpc>
                <a:spcPct val="107000"/>
              </a:lnSpc>
              <a:spcAft>
                <a:spcPts val="800"/>
              </a:spcAft>
              <a:buSzPts val="1000"/>
              <a:buNone/>
              <a:tabLst>
                <a:tab pos="457200" algn="l"/>
              </a:tabLst>
            </a:pPr>
            <a:endParaRPr lang="en-GB" dirty="0">
              <a:effectLst/>
              <a:latin typeface="Lato" panose="020F0502020204030203" pitchFamily="34" charset="0"/>
              <a:ea typeface="Calibri" panose="020F0502020204030204" pitchFamily="34" charset="0"/>
              <a:cs typeface="Times New Roman" panose="02020603050405020304" pitchFamily="18" charset="0"/>
            </a:endParaRPr>
          </a:p>
        </p:txBody>
      </p:sp>
      <p:pic>
        <p:nvPicPr>
          <p:cNvPr id="5" name="Picture 4" descr="Chart&#10;&#10;Description automatically generated">
            <a:extLst>
              <a:ext uri="{FF2B5EF4-FFF2-40B4-BE49-F238E27FC236}">
                <a16:creationId xmlns:a16="http://schemas.microsoft.com/office/drawing/2014/main" id="{D877D791-B02E-485C-9EE1-562276165A5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6222" l="25667" r="91667">
                        <a14:foregroundMark x1="39111" y1="92111" x2="45667" y2="96222"/>
                        <a14:foregroundMark x1="25778" y1="49556" x2="25778" y2="49556"/>
                        <a14:foregroundMark x1="56556" y1="62667" x2="56556" y2="62667"/>
                      </a14:backgroundRemoval>
                    </a14:imgEffect>
                  </a14:imgLayer>
                </a14:imgProps>
              </a:ext>
              <a:ext uri="{28A0092B-C50C-407E-A947-70E740481C1C}">
                <a14:useLocalDpi xmlns:a14="http://schemas.microsoft.com/office/drawing/2010/main" val="0"/>
              </a:ext>
            </a:extLst>
          </a:blip>
          <a:srcRect l="17435"/>
          <a:stretch/>
        </p:blipFill>
        <p:spPr>
          <a:xfrm>
            <a:off x="9803722" y="862699"/>
            <a:ext cx="2366129" cy="2865749"/>
          </a:xfrm>
          <a:prstGeom prst="rect">
            <a:avLst/>
          </a:prstGeom>
        </p:spPr>
      </p:pic>
    </p:spTree>
    <p:extLst>
      <p:ext uri="{BB962C8B-B14F-4D97-AF65-F5344CB8AC3E}">
        <p14:creationId xmlns:p14="http://schemas.microsoft.com/office/powerpoint/2010/main" val="3692103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BF8E-4ADA-44E5-B49B-C247DD85B963}"/>
              </a:ext>
            </a:extLst>
          </p:cNvPr>
          <p:cNvSpPr>
            <a:spLocks noGrp="1"/>
          </p:cNvSpPr>
          <p:nvPr>
            <p:ph type="title"/>
          </p:nvPr>
        </p:nvSpPr>
        <p:spPr>
          <a:xfrm>
            <a:off x="840453" y="770890"/>
            <a:ext cx="9243868" cy="669983"/>
          </a:xfrm>
        </p:spPr>
        <p:txBody>
          <a:bodyPr>
            <a:normAutofit fontScale="90000"/>
          </a:bodyPr>
          <a:lstStyle/>
          <a:p>
            <a:r>
              <a:rPr lang="en-US" dirty="0"/>
              <a:t>Typical sources of ignition</a:t>
            </a:r>
            <a:endParaRPr lang="en-GB" dirty="0"/>
          </a:p>
        </p:txBody>
      </p:sp>
      <p:sp>
        <p:nvSpPr>
          <p:cNvPr id="3" name="Content Placeholder 2">
            <a:extLst>
              <a:ext uri="{FF2B5EF4-FFF2-40B4-BE49-F238E27FC236}">
                <a16:creationId xmlns:a16="http://schemas.microsoft.com/office/drawing/2014/main" id="{180581B1-3E33-4B51-A80F-29A6A1C2611A}"/>
              </a:ext>
            </a:extLst>
          </p:cNvPr>
          <p:cNvSpPr>
            <a:spLocks noGrp="1"/>
          </p:cNvSpPr>
          <p:nvPr>
            <p:ph idx="1"/>
          </p:nvPr>
        </p:nvSpPr>
        <p:spPr>
          <a:xfrm>
            <a:off x="948608" y="1644057"/>
            <a:ext cx="9608753" cy="4243089"/>
          </a:xfrm>
        </p:spPr>
        <p:txBody>
          <a:bodyPr>
            <a:normAutofit/>
          </a:bodyPr>
          <a:lstStyle/>
          <a:p>
            <a:pPr marL="0" indent="0">
              <a:lnSpc>
                <a:spcPct val="107000"/>
              </a:lnSpc>
              <a:spcAft>
                <a:spcPts val="800"/>
              </a:spcAft>
              <a:buNone/>
            </a:pPr>
            <a:r>
              <a:rPr lang="en-GB" sz="1800" b="1" dirty="0">
                <a:solidFill>
                  <a:schemeClr val="tx2"/>
                </a:solidFill>
                <a:effectLst/>
                <a:ea typeface="Lato" panose="020F0502020204030203" pitchFamily="34" charset="0"/>
                <a:cs typeface="Lato" panose="020F0502020204030203" pitchFamily="34" charset="0"/>
              </a:rPr>
              <a:t>Electrical and process equipment</a:t>
            </a:r>
          </a:p>
          <a:p>
            <a:pPr marL="342900" lvl="0" indent="-342900">
              <a:lnSpc>
                <a:spcPct val="107000"/>
              </a:lnSpc>
              <a:spcAft>
                <a:spcPts val="800"/>
              </a:spcAft>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Report any damaged electrical fittings and cables</a:t>
            </a:r>
          </a:p>
          <a:p>
            <a:pPr marL="342900" lvl="0" indent="-342900">
              <a:lnSpc>
                <a:spcPct val="107000"/>
              </a:lnSpc>
              <a:spcAft>
                <a:spcPts val="800"/>
              </a:spcAft>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Report any flickering lights</a:t>
            </a:r>
          </a:p>
          <a:p>
            <a:pPr marL="342900" lvl="0" indent="-342900">
              <a:lnSpc>
                <a:spcPct val="107000"/>
              </a:lnSpc>
              <a:spcAft>
                <a:spcPts val="800"/>
              </a:spcAft>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Ensure electrical equipment is periodically inspected and maintained</a:t>
            </a:r>
          </a:p>
          <a:p>
            <a:pPr marL="342900" lvl="0" indent="-342900">
              <a:lnSpc>
                <a:spcPct val="107000"/>
              </a:lnSpc>
              <a:spcAft>
                <a:spcPts val="800"/>
              </a:spcAft>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Avoid overloading circuits and overheating equipment</a:t>
            </a:r>
          </a:p>
          <a:p>
            <a:pPr marL="342900" lvl="0" indent="-342900">
              <a:lnSpc>
                <a:spcPct val="107000"/>
              </a:lnSpc>
              <a:spcAft>
                <a:spcPts val="800"/>
              </a:spcAft>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Avoid using unprotected trailing leads</a:t>
            </a:r>
          </a:p>
          <a:p>
            <a:pPr marL="342900" lvl="0" indent="-342900">
              <a:lnSpc>
                <a:spcPct val="107000"/>
              </a:lnSpc>
              <a:spcAft>
                <a:spcPts val="800"/>
              </a:spcAft>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Avoid using adaptors where possible</a:t>
            </a:r>
          </a:p>
          <a:p>
            <a:pPr marL="342900" lvl="0" indent="-342900">
              <a:lnSpc>
                <a:spcPct val="107000"/>
              </a:lnSpc>
              <a:spcAft>
                <a:spcPts val="800"/>
              </a:spcAft>
              <a:buFont typeface="Symbol" panose="05050102010706020507" pitchFamily="18" charset="2"/>
              <a:buChar char=""/>
            </a:pPr>
            <a:r>
              <a:rPr lang="en-GB" sz="1800" dirty="0">
                <a:solidFill>
                  <a:schemeClr val="tx2"/>
                </a:solidFill>
                <a:effectLst/>
                <a:ea typeface="Lato" panose="020F0502020204030203" pitchFamily="34" charset="0"/>
                <a:cs typeface="Lato" panose="020F0502020204030203" pitchFamily="34" charset="0"/>
              </a:rPr>
              <a:t>Switch off electrical and process equipment at night (unless in constant use)</a:t>
            </a:r>
          </a:p>
          <a:p>
            <a:pPr marL="0" lvl="0" indent="0">
              <a:lnSpc>
                <a:spcPct val="107000"/>
              </a:lnSpc>
              <a:spcAft>
                <a:spcPts val="800"/>
              </a:spcAft>
              <a:buSzPts val="1000"/>
              <a:buNone/>
              <a:tabLst>
                <a:tab pos="457200" algn="l"/>
              </a:tabLst>
            </a:pPr>
            <a:endParaRPr lang="en-GB" dirty="0">
              <a:solidFill>
                <a:schemeClr val="tx2"/>
              </a:solidFill>
              <a:effectLst/>
              <a:ea typeface="Times New Roman" panose="02020603050405020304" pitchFamily="18"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dirty="0">
              <a:solidFill>
                <a:schemeClr val="tx2"/>
              </a:solidFill>
              <a:ea typeface="Calibri" panose="020F0502020204030204" pitchFamily="34" charset="0"/>
              <a:cs typeface="Arial" panose="020B0604020202020204" pitchFamily="34" charset="0"/>
            </a:endParaRPr>
          </a:p>
          <a:p>
            <a:pPr marL="0" lvl="0" indent="0">
              <a:lnSpc>
                <a:spcPct val="107000"/>
              </a:lnSpc>
              <a:spcAft>
                <a:spcPts val="800"/>
              </a:spcAft>
              <a:buSzPts val="1000"/>
              <a:buNone/>
              <a:tabLst>
                <a:tab pos="457200" algn="l"/>
              </a:tabLst>
            </a:pPr>
            <a:endParaRPr lang="en-GB" dirty="0">
              <a:solidFill>
                <a:schemeClr val="tx2"/>
              </a:solidFill>
              <a:effectLst/>
              <a:ea typeface="Calibri" panose="020F0502020204030204" pitchFamily="34" charset="0"/>
              <a:cs typeface="Times New Roman" panose="02020603050405020304" pitchFamily="18" charset="0"/>
            </a:endParaRPr>
          </a:p>
        </p:txBody>
      </p:sp>
      <p:pic>
        <p:nvPicPr>
          <p:cNvPr id="5" name="Picture 4" descr="A picture containing text, clock, sign&#10;&#10;Description automatically generated">
            <a:extLst>
              <a:ext uri="{FF2B5EF4-FFF2-40B4-BE49-F238E27FC236}">
                <a16:creationId xmlns:a16="http://schemas.microsoft.com/office/drawing/2014/main" id="{E28931A7-5B2E-457A-A36E-F793B62BC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2364" y="1105881"/>
            <a:ext cx="3427067" cy="3427067"/>
          </a:xfrm>
          <a:prstGeom prst="rect">
            <a:avLst/>
          </a:prstGeom>
        </p:spPr>
      </p:pic>
    </p:spTree>
    <p:extLst>
      <p:ext uri="{BB962C8B-B14F-4D97-AF65-F5344CB8AC3E}">
        <p14:creationId xmlns:p14="http://schemas.microsoft.com/office/powerpoint/2010/main" val="404026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3320-E9E9-432B-916B-AA0FF3986C02}"/>
              </a:ext>
            </a:extLst>
          </p:cNvPr>
          <p:cNvSpPr>
            <a:spLocks noGrp="1"/>
          </p:cNvSpPr>
          <p:nvPr>
            <p:ph type="title"/>
          </p:nvPr>
        </p:nvSpPr>
        <p:spPr>
          <a:xfrm>
            <a:off x="989774" y="462281"/>
            <a:ext cx="9165991" cy="1268984"/>
          </a:xfrm>
        </p:spPr>
        <p:txBody>
          <a:bodyPr>
            <a:normAutofit/>
          </a:bodyPr>
          <a:lstStyle/>
          <a:p>
            <a:pPr>
              <a:lnSpc>
                <a:spcPct val="90000"/>
              </a:lnSpc>
            </a:pPr>
            <a:r>
              <a:rPr lang="en-GB" dirty="0"/>
              <a:t>Action in the event of a fire</a:t>
            </a:r>
          </a:p>
        </p:txBody>
      </p:sp>
      <p:sp>
        <p:nvSpPr>
          <p:cNvPr id="3" name="Content Placeholder 2">
            <a:extLst>
              <a:ext uri="{FF2B5EF4-FFF2-40B4-BE49-F238E27FC236}">
                <a16:creationId xmlns:a16="http://schemas.microsoft.com/office/drawing/2014/main" id="{213587CD-73F7-4F10-9250-714922EFC49F}"/>
              </a:ext>
            </a:extLst>
          </p:cNvPr>
          <p:cNvSpPr>
            <a:spLocks noGrp="1"/>
          </p:cNvSpPr>
          <p:nvPr>
            <p:ph idx="1"/>
          </p:nvPr>
        </p:nvSpPr>
        <p:spPr>
          <a:xfrm>
            <a:off x="989774" y="1525524"/>
            <a:ext cx="6697677" cy="3601212"/>
          </a:xfrm>
        </p:spPr>
        <p:txBody>
          <a:bodyPr vert="horz" lIns="91440" tIns="45720" rIns="91440" bIns="45720" rtlCol="0" anchor="t">
            <a:noAutofit/>
          </a:bodyPr>
          <a:lstStyle/>
          <a:p>
            <a:pPr marL="0" lvl="0" indent="0">
              <a:lnSpc>
                <a:spcPct val="107000"/>
              </a:lnSpc>
              <a:spcAft>
                <a:spcPts val="800"/>
              </a:spcAft>
              <a:buNone/>
            </a:pPr>
            <a:r>
              <a:rPr lang="en-GB" sz="1800" b="1" dirty="0">
                <a:solidFill>
                  <a:schemeClr val="tx2"/>
                </a:solidFill>
                <a:effectLst/>
                <a:ea typeface="Calibri" panose="020F0502020204030204" pitchFamily="34" charset="0"/>
                <a:cs typeface="Times New Roman" panose="02020603050405020304" pitchFamily="18" charset="0"/>
              </a:rPr>
              <a:t>Rais</a:t>
            </a:r>
            <a:r>
              <a:rPr lang="en-GB" sz="1800" b="1" dirty="0">
                <a:solidFill>
                  <a:schemeClr val="tx2"/>
                </a:solidFill>
                <a:ea typeface="Calibri" panose="020F0502020204030204" pitchFamily="34" charset="0"/>
                <a:cs typeface="Times New Roman" panose="02020603050405020304" pitchFamily="18" charset="0"/>
              </a:rPr>
              <a:t>e the alarm </a:t>
            </a:r>
            <a:r>
              <a:rPr lang="en-GB" sz="1800" dirty="0">
                <a:solidFill>
                  <a:schemeClr val="tx2"/>
                </a:solidFill>
                <a:effectLst/>
                <a:ea typeface="Calibri" panose="020F0502020204030204" pitchFamily="34" charset="0"/>
                <a:cs typeface="Times New Roman" panose="02020603050405020304" pitchFamily="18" charset="0"/>
              </a:rPr>
              <a:t>If you discover a fire, raise the alarm by shouting ‘FIRE’ and breaking the glass of the nearest fire alarm call point</a:t>
            </a:r>
          </a:p>
          <a:p>
            <a:pPr marL="0" indent="0">
              <a:lnSpc>
                <a:spcPct val="107000"/>
              </a:lnSpc>
              <a:spcAft>
                <a:spcPts val="800"/>
              </a:spcAft>
              <a:buNone/>
            </a:pPr>
            <a:r>
              <a:rPr lang="en-GB" sz="1800" b="1" dirty="0">
                <a:solidFill>
                  <a:schemeClr val="tx2"/>
                </a:solidFill>
                <a:effectLst/>
                <a:ea typeface="Calibri" panose="020F0502020204030204" pitchFamily="34" charset="0"/>
                <a:cs typeface="Times New Roman" panose="02020603050405020304" pitchFamily="18" charset="0"/>
              </a:rPr>
              <a:t>Call the fire brigade</a:t>
            </a:r>
            <a:endParaRPr lang="en-GB" sz="1800" dirty="0">
              <a:solidFill>
                <a:schemeClr val="tx2"/>
              </a:solidFill>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dirty="0">
                <a:solidFill>
                  <a:schemeClr val="tx2"/>
                </a:solidFill>
                <a:effectLst/>
                <a:ea typeface="Calibri" panose="020F0502020204030204" pitchFamily="34" charset="0"/>
                <a:cs typeface="Times New Roman" panose="02020603050405020304" pitchFamily="18" charset="0"/>
              </a:rPr>
              <a:t>Dial 999 </a:t>
            </a:r>
            <a:r>
              <a:rPr lang="en-GB" sz="1800" dirty="0">
                <a:solidFill>
                  <a:schemeClr val="tx2"/>
                </a:solidFill>
                <a:effectLst/>
                <a:ea typeface="Calibri" panose="020F0502020204030204" pitchFamily="34" charset="0"/>
                <a:cs typeface="Times New Roman" panose="02020603050405020304" pitchFamily="18" charset="0"/>
              </a:rPr>
              <a:t>and ask for the </a:t>
            </a:r>
            <a:r>
              <a:rPr lang="en-GB" sz="1800" b="1" dirty="0">
                <a:solidFill>
                  <a:schemeClr val="tx2"/>
                </a:solidFill>
                <a:effectLst/>
                <a:ea typeface="Calibri" panose="020F0502020204030204" pitchFamily="34" charset="0"/>
                <a:cs typeface="Times New Roman" panose="02020603050405020304" pitchFamily="18" charset="0"/>
              </a:rPr>
              <a:t>fire brigade</a:t>
            </a:r>
            <a:endParaRPr lang="en-GB" sz="1800" dirty="0">
              <a:solidFill>
                <a:schemeClr val="tx2"/>
              </a:solidFill>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dirty="0">
                <a:solidFill>
                  <a:schemeClr val="tx2"/>
                </a:solidFill>
                <a:effectLst/>
                <a:ea typeface="Calibri" panose="020F0502020204030204" pitchFamily="34" charset="0"/>
                <a:cs typeface="Times New Roman" panose="02020603050405020304" pitchFamily="18" charset="0"/>
              </a:rPr>
              <a:t>Tell the operator:</a:t>
            </a:r>
            <a:endParaRPr lang="en-GB" sz="1800" dirty="0">
              <a:solidFill>
                <a:schemeClr val="tx2"/>
              </a:solidFill>
              <a:effectLst/>
              <a:ea typeface="Calibri" panose="020F0502020204030204" pitchFamily="34" charset="0"/>
              <a:cs typeface="Times New Roman" panose="02020603050405020304" pitchFamily="18" charset="0"/>
            </a:endParaRPr>
          </a:p>
          <a:p>
            <a:pPr marL="0" lvl="0" indent="0">
              <a:lnSpc>
                <a:spcPct val="107000"/>
              </a:lnSpc>
              <a:spcAft>
                <a:spcPts val="800"/>
              </a:spcAft>
              <a:buNone/>
            </a:pPr>
            <a:r>
              <a:rPr lang="en-GB" sz="1800" dirty="0">
                <a:solidFill>
                  <a:schemeClr val="tx2"/>
                </a:solidFill>
                <a:effectLst/>
                <a:ea typeface="Calibri" panose="020F0502020204030204" pitchFamily="34" charset="0"/>
                <a:cs typeface="Times New Roman" panose="02020603050405020304" pitchFamily="18" charset="0"/>
              </a:rPr>
              <a:t>The location (address) and severity of the fire</a:t>
            </a:r>
          </a:p>
          <a:p>
            <a:pPr marL="0" lvl="0" indent="0">
              <a:lnSpc>
                <a:spcPct val="107000"/>
              </a:lnSpc>
              <a:spcAft>
                <a:spcPts val="800"/>
              </a:spcAft>
              <a:buNone/>
            </a:pPr>
            <a:r>
              <a:rPr lang="en-GB" sz="1800" dirty="0">
                <a:solidFill>
                  <a:schemeClr val="tx2"/>
                </a:solidFill>
                <a:effectLst/>
                <a:ea typeface="Calibri" panose="020F0502020204030204" pitchFamily="34" charset="0"/>
                <a:cs typeface="Times New Roman" panose="02020603050405020304" pitchFamily="18" charset="0"/>
              </a:rPr>
              <a:t>Whether people are trapped on the premises and whether highly flammable or hazardous substances are involved </a:t>
            </a:r>
          </a:p>
          <a:p>
            <a:pPr marL="0" indent="0">
              <a:lnSpc>
                <a:spcPct val="107000"/>
              </a:lnSpc>
              <a:spcAft>
                <a:spcPts val="800"/>
              </a:spcAft>
              <a:buNone/>
            </a:pPr>
            <a:r>
              <a:rPr lang="en-GB" sz="1800" b="1" dirty="0">
                <a:solidFill>
                  <a:schemeClr val="tx2"/>
                </a:solidFill>
                <a:effectLst/>
                <a:ea typeface="Calibri" panose="020F0502020204030204" pitchFamily="34" charset="0"/>
                <a:cs typeface="Times New Roman"/>
              </a:rPr>
              <a:t>Don’t hang up until the operator has confirmed the details</a:t>
            </a:r>
            <a:r>
              <a:rPr lang="en-GB" sz="1800" b="1" dirty="0">
                <a:ea typeface="Calibri" panose="020F0502020204030204" pitchFamily="34" charset="0"/>
                <a:cs typeface="Times New Roman"/>
              </a:rPr>
              <a:t>.</a:t>
            </a:r>
            <a:endParaRPr lang="en-GB" sz="1800" dirty="0">
              <a:effectLst/>
              <a:ea typeface="Calibri" panose="020F0502020204030204" pitchFamily="34" charset="0"/>
              <a:cs typeface="Times New Roman" panose="02020603050405020304" pitchFamily="18" charset="0"/>
            </a:endParaRPr>
          </a:p>
        </p:txBody>
      </p:sp>
      <p:pic>
        <p:nvPicPr>
          <p:cNvPr id="4" name="Picture 3" descr="See the source image">
            <a:extLst>
              <a:ext uri="{FF2B5EF4-FFF2-40B4-BE49-F238E27FC236}">
                <a16:creationId xmlns:a16="http://schemas.microsoft.com/office/drawing/2014/main" id="{D1BEB06A-4D92-4DA2-86BA-3D070EC79B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208561" y="2366492"/>
            <a:ext cx="3070746" cy="3070746"/>
          </a:xfrm>
          <a:prstGeom prst="rect">
            <a:avLst/>
          </a:prstGeom>
          <a:noFill/>
        </p:spPr>
      </p:pic>
    </p:spTree>
    <p:extLst>
      <p:ext uri="{BB962C8B-B14F-4D97-AF65-F5344CB8AC3E}">
        <p14:creationId xmlns:p14="http://schemas.microsoft.com/office/powerpoint/2010/main" val="32989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3320-E9E9-432B-916B-AA0FF3986C02}"/>
              </a:ext>
            </a:extLst>
          </p:cNvPr>
          <p:cNvSpPr>
            <a:spLocks noGrp="1"/>
          </p:cNvSpPr>
          <p:nvPr>
            <p:ph type="title"/>
          </p:nvPr>
        </p:nvSpPr>
        <p:spPr>
          <a:xfrm>
            <a:off x="889614" y="329799"/>
            <a:ext cx="7433444" cy="1268984"/>
          </a:xfrm>
        </p:spPr>
        <p:txBody>
          <a:bodyPr>
            <a:normAutofit/>
          </a:bodyPr>
          <a:lstStyle/>
          <a:p>
            <a:pPr>
              <a:lnSpc>
                <a:spcPct val="90000"/>
              </a:lnSpc>
            </a:pPr>
            <a:r>
              <a:rPr lang="en-GB" dirty="0"/>
              <a:t>Action in the event of a fire</a:t>
            </a:r>
          </a:p>
        </p:txBody>
      </p:sp>
      <p:sp>
        <p:nvSpPr>
          <p:cNvPr id="3" name="Content Placeholder 2">
            <a:extLst>
              <a:ext uri="{FF2B5EF4-FFF2-40B4-BE49-F238E27FC236}">
                <a16:creationId xmlns:a16="http://schemas.microsoft.com/office/drawing/2014/main" id="{213587CD-73F7-4F10-9250-714922EFC49F}"/>
              </a:ext>
            </a:extLst>
          </p:cNvPr>
          <p:cNvSpPr>
            <a:spLocks noGrp="1"/>
          </p:cNvSpPr>
          <p:nvPr>
            <p:ph idx="1"/>
          </p:nvPr>
        </p:nvSpPr>
        <p:spPr>
          <a:xfrm>
            <a:off x="889614" y="1362809"/>
            <a:ext cx="11525250" cy="3657601"/>
          </a:xfrm>
        </p:spPr>
        <p:txBody>
          <a:bodyPr vert="horz" lIns="91440" tIns="45720" rIns="91440" bIns="45720" rtlCol="0" anchor="t">
            <a:noAutofit/>
          </a:bodyPr>
          <a:lstStyle/>
          <a:p>
            <a:pPr marL="0" indent="0">
              <a:lnSpc>
                <a:spcPct val="90000"/>
              </a:lnSpc>
              <a:spcBef>
                <a:spcPts val="600"/>
              </a:spcBef>
              <a:buNone/>
            </a:pPr>
            <a:r>
              <a:rPr lang="en-GB" sz="18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Leave the building by the nearest exit. If the closest escape route is blocked by smoke, use the nearest alternative route. </a:t>
            </a:r>
          </a:p>
          <a:p>
            <a:pPr marL="0" indent="0">
              <a:lnSpc>
                <a:spcPct val="90000"/>
              </a:lnSpc>
              <a:spcBef>
                <a:spcPts val="600"/>
              </a:spcBef>
              <a:buNone/>
            </a:pPr>
            <a:r>
              <a:rPr lang="en-GB" sz="18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Ensure everyone around you is aware of the fire and help everyone who needs assistance to leave the premises. </a:t>
            </a:r>
          </a:p>
          <a:p>
            <a:pPr marL="0" indent="0">
              <a:lnSpc>
                <a:spcPct val="90000"/>
              </a:lnSpc>
              <a:spcBef>
                <a:spcPts val="600"/>
              </a:spcBef>
              <a:buNone/>
            </a:pPr>
            <a:r>
              <a:rPr lang="en-GB" sz="1800" dirty="0">
                <a:solidFill>
                  <a:schemeClr val="tx2"/>
                </a:solidFill>
                <a:effectLst/>
                <a:latin typeface="Arial"/>
                <a:ea typeface="Calibri" panose="020F0502020204030204" pitchFamily="34" charset="0"/>
                <a:cs typeface="Times New Roman"/>
              </a:rPr>
              <a:t>Close, but do not lock</a:t>
            </a:r>
            <a:r>
              <a:rPr lang="en-GB" sz="1800" dirty="0">
                <a:solidFill>
                  <a:schemeClr val="tx2"/>
                </a:solidFill>
                <a:latin typeface="Arial"/>
                <a:ea typeface="Calibri" panose="020F0502020204030204" pitchFamily="34" charset="0"/>
                <a:cs typeface="Times New Roman"/>
              </a:rPr>
              <a:t>,</a:t>
            </a:r>
            <a:r>
              <a:rPr lang="en-GB" sz="1800" dirty="0">
                <a:solidFill>
                  <a:schemeClr val="tx2"/>
                </a:solidFill>
                <a:effectLst/>
                <a:latin typeface="Arial"/>
                <a:ea typeface="Calibri" panose="020F0502020204030204" pitchFamily="34" charset="0"/>
                <a:cs typeface="Times New Roman"/>
              </a:rPr>
              <a:t> doors behind you as you leave and report to your designated assembly point.</a:t>
            </a:r>
          </a:p>
          <a:p>
            <a:pPr marL="0" indent="0">
              <a:lnSpc>
                <a:spcPct val="90000"/>
              </a:lnSpc>
              <a:spcBef>
                <a:spcPts val="600"/>
              </a:spcBef>
              <a:buNone/>
            </a:pPr>
            <a:r>
              <a:rPr lang="en-GB" sz="1800" dirty="0">
                <a:solidFill>
                  <a:schemeClr val="tx2"/>
                </a:solidFill>
                <a:latin typeface="Arial"/>
                <a:ea typeface="Calibri" panose="020F0502020204030204" pitchFamily="34" charset="0"/>
                <a:cs typeface="Times New Roman"/>
              </a:rPr>
              <a:t>Take a session register (&amp; let the emergency services know if anyone is unaccounted for).</a:t>
            </a:r>
            <a:endParaRPr lang="en-GB" sz="1800" dirty="0">
              <a:solidFill>
                <a:schemeClr val="tx2"/>
              </a:solidFill>
              <a:effectLst/>
              <a:latin typeface="Arial"/>
              <a:ea typeface="Calibri" panose="020F0502020204030204" pitchFamily="34" charset="0"/>
              <a:cs typeface="Times New Roman"/>
            </a:endParaRPr>
          </a:p>
          <a:p>
            <a:pPr marL="0" indent="0">
              <a:lnSpc>
                <a:spcPct val="90000"/>
              </a:lnSpc>
              <a:spcBef>
                <a:spcPts val="600"/>
              </a:spcBef>
              <a:buNone/>
            </a:pPr>
            <a:endParaRPr lang="en-GB" sz="1800" dirty="0">
              <a:solidFill>
                <a:schemeClr val="tx2"/>
              </a:solidFill>
              <a:effectLst/>
              <a:latin typeface="Lato" panose="020F0502020204030203" pitchFamily="34" charset="0"/>
              <a:ea typeface="Calibri" panose="020F0502020204030204" pitchFamily="34" charset="0"/>
              <a:cs typeface="Times New Roman" panose="02020603050405020304" pitchFamily="18" charset="0"/>
            </a:endParaRPr>
          </a:p>
          <a:p>
            <a:pPr marL="0" indent="0">
              <a:lnSpc>
                <a:spcPct val="90000"/>
              </a:lnSpc>
              <a:spcBef>
                <a:spcPts val="600"/>
              </a:spcBef>
              <a:buNone/>
            </a:pPr>
            <a:r>
              <a:rPr lang="en-GB" sz="1800" b="1"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Do not:</a:t>
            </a:r>
            <a:endParaRPr lang="en-GB" sz="1800" b="1" dirty="0">
              <a:solidFill>
                <a:schemeClr val="tx2"/>
              </a:solidFill>
              <a:effectLst/>
              <a:latin typeface="Lato" panose="020F0502020204030203" pitchFamily="34" charset="0"/>
              <a:ea typeface="Calibri" panose="020F0502020204030204" pitchFamily="34" charset="0"/>
              <a:cs typeface="Times New Roman" panose="02020603050405020304" pitchFamily="18" charset="0"/>
            </a:endParaRPr>
          </a:p>
          <a:p>
            <a:pPr>
              <a:lnSpc>
                <a:spcPct val="90000"/>
              </a:lnSpc>
              <a:spcBef>
                <a:spcPts val="600"/>
              </a:spcBef>
            </a:pPr>
            <a:r>
              <a:rPr lang="en-GB" sz="18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Risk your own life to save property</a:t>
            </a:r>
          </a:p>
          <a:p>
            <a:pPr>
              <a:lnSpc>
                <a:spcPct val="90000"/>
              </a:lnSpc>
              <a:spcBef>
                <a:spcPts val="600"/>
              </a:spcBef>
            </a:pPr>
            <a:r>
              <a:rPr lang="en-GB" sz="18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Stop to collect personal belongings</a:t>
            </a:r>
            <a:endParaRPr lang="en-GB" sz="1800" dirty="0">
              <a:solidFill>
                <a:schemeClr val="tx2"/>
              </a:solidFill>
              <a:effectLst/>
              <a:latin typeface="Lato" panose="020F0502020204030203" pitchFamily="34" charset="0"/>
              <a:ea typeface="Calibri" panose="020F0502020204030204" pitchFamily="34" charset="0"/>
              <a:cs typeface="Times New Roman" panose="02020603050405020304" pitchFamily="18" charset="0"/>
            </a:endParaRPr>
          </a:p>
          <a:p>
            <a:pPr>
              <a:lnSpc>
                <a:spcPct val="90000"/>
              </a:lnSpc>
              <a:spcBef>
                <a:spcPts val="600"/>
              </a:spcBef>
            </a:pPr>
            <a:r>
              <a:rPr lang="en-GB" sz="18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Use lifts</a:t>
            </a:r>
            <a:endParaRPr lang="en-GB" sz="1800" dirty="0">
              <a:solidFill>
                <a:schemeClr val="tx2"/>
              </a:solidFill>
              <a:effectLst/>
              <a:latin typeface="Lato" panose="020F0502020204030203" pitchFamily="34" charset="0"/>
              <a:ea typeface="Calibri" panose="020F0502020204030204" pitchFamily="34" charset="0"/>
              <a:cs typeface="Times New Roman" panose="02020603050405020304" pitchFamily="18" charset="0"/>
            </a:endParaRPr>
          </a:p>
          <a:p>
            <a:pPr>
              <a:lnSpc>
                <a:spcPct val="90000"/>
              </a:lnSpc>
              <a:spcBef>
                <a:spcPts val="600"/>
              </a:spcBef>
            </a:pPr>
            <a:r>
              <a:rPr lang="en-GB" sz="18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Re-enter the premises until advised by the fire brigade </a:t>
            </a:r>
          </a:p>
          <a:p>
            <a:pPr marL="0" indent="0">
              <a:lnSpc>
                <a:spcPct val="90000"/>
              </a:lnSpc>
              <a:spcBef>
                <a:spcPts val="600"/>
              </a:spcBef>
              <a:buNone/>
            </a:pPr>
            <a:r>
              <a:rPr lang="en-GB" sz="1800" dirty="0">
                <a:solidFill>
                  <a:schemeClr val="tx2"/>
                </a:solidFill>
                <a:latin typeface="Arial" panose="020B0604020202020204" pitchFamily="34" charset="0"/>
                <a:ea typeface="Calibri" panose="020F0502020204030204" pitchFamily="34" charset="0"/>
                <a:cs typeface="Times New Roman" panose="02020603050405020304" pitchFamily="18" charset="0"/>
              </a:rPr>
              <a:t>    </a:t>
            </a:r>
            <a:r>
              <a:rPr lang="en-GB" sz="18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or other authorised personnel that it is safe to do so</a:t>
            </a:r>
          </a:p>
          <a:p>
            <a:pPr marL="0" indent="0">
              <a:lnSpc>
                <a:spcPct val="90000"/>
              </a:lnSpc>
              <a:spcBef>
                <a:spcPts val="600"/>
              </a:spcBef>
              <a:buNone/>
            </a:pPr>
            <a:endParaRPr lang="en-GB" sz="700" dirty="0">
              <a:solidFill>
                <a:schemeClr val="tx2"/>
              </a:solidFill>
              <a:effectLst/>
              <a:latin typeface="Lato" panose="020F0502020204030203" pitchFamily="34" charset="0"/>
              <a:ea typeface="Calibri" panose="020F0502020204030204" pitchFamily="34" charset="0"/>
              <a:cs typeface="Times New Roman" panose="02020603050405020304" pitchFamily="18" charset="0"/>
            </a:endParaRPr>
          </a:p>
          <a:p>
            <a:pPr marL="0" indent="0">
              <a:lnSpc>
                <a:spcPct val="90000"/>
              </a:lnSpc>
              <a:spcAft>
                <a:spcPts val="800"/>
              </a:spcAft>
              <a:buNone/>
            </a:pPr>
            <a:r>
              <a:rPr lang="en-GB" sz="1800" b="1" dirty="0">
                <a:solidFill>
                  <a:schemeClr val="tx2"/>
                </a:solidFill>
                <a:effectLst/>
                <a:latin typeface="Lato"/>
                <a:ea typeface="Calibri" panose="020F0502020204030204" pitchFamily="34" charset="0"/>
                <a:cs typeface="Times New Roman"/>
              </a:rPr>
              <a:t>Make sure that you know what your emergency evacuation plan is</a:t>
            </a:r>
            <a:r>
              <a:rPr lang="en-GB" sz="1800" b="1" dirty="0">
                <a:solidFill>
                  <a:schemeClr val="tx2"/>
                </a:solidFill>
                <a:latin typeface="Lato"/>
                <a:ea typeface="Calibri" panose="020F0502020204030204" pitchFamily="34" charset="0"/>
                <a:cs typeface="Times New Roman"/>
              </a:rPr>
              <a:t>!</a:t>
            </a:r>
            <a:endParaRPr lang="en-GB" sz="1800" b="1" dirty="0">
              <a:solidFill>
                <a:schemeClr val="tx2"/>
              </a:solidFill>
              <a:effectLst/>
              <a:latin typeface="Lato" panose="020F0502020204030203" pitchFamily="34" charset="0"/>
              <a:ea typeface="Calibri" panose="020F0502020204030204" pitchFamily="34" charset="0"/>
              <a:cs typeface="Times New Roman" panose="02020603050405020304" pitchFamily="18" charset="0"/>
            </a:endParaRPr>
          </a:p>
        </p:txBody>
      </p:sp>
      <p:pic>
        <p:nvPicPr>
          <p:cNvPr id="16" name="Picture 15" descr="See the source image">
            <a:extLst>
              <a:ext uri="{FF2B5EF4-FFF2-40B4-BE49-F238E27FC236}">
                <a16:creationId xmlns:a16="http://schemas.microsoft.com/office/drawing/2014/main" id="{F0B992F9-12A6-4D76-87F8-7E5B86289DA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2927" b="77092" l="10000" r="90000"/>
                    </a14:imgEffect>
                  </a14:imgLayer>
                </a14:imgProps>
              </a:ext>
              <a:ext uri="{28A0092B-C50C-407E-A947-70E740481C1C}">
                <a14:useLocalDpi xmlns:a14="http://schemas.microsoft.com/office/drawing/2010/main" val="0"/>
              </a:ext>
            </a:extLst>
          </a:blip>
          <a:srcRect t="16156" r="-495" b="16137"/>
          <a:stretch/>
        </p:blipFill>
        <p:spPr bwMode="auto">
          <a:xfrm>
            <a:off x="7281425" y="2371935"/>
            <a:ext cx="4635698" cy="3123256"/>
          </a:xfrm>
          <a:custGeom>
            <a:avLst/>
            <a:gdLst/>
            <a:ahLst/>
            <a:cxnLst/>
            <a:rect l="l" t="t" r="r" b="b"/>
            <a:pathLst>
              <a:path w="5768526" h="5768526">
                <a:moveTo>
                  <a:pt x="2884263" y="0"/>
                </a:moveTo>
                <a:cubicBezTo>
                  <a:pt x="4477197" y="0"/>
                  <a:pt x="5768526" y="1291329"/>
                  <a:pt x="5768526" y="2884263"/>
                </a:cubicBezTo>
                <a:cubicBezTo>
                  <a:pt x="5768526" y="4477197"/>
                  <a:pt x="4477197" y="5768526"/>
                  <a:pt x="2884263" y="5768526"/>
                </a:cubicBezTo>
                <a:cubicBezTo>
                  <a:pt x="1291329" y="5768526"/>
                  <a:pt x="0" y="4477197"/>
                  <a:pt x="0" y="2884263"/>
                </a:cubicBezTo>
                <a:cubicBezTo>
                  <a:pt x="0" y="1291329"/>
                  <a:pt x="1291329" y="0"/>
                  <a:pt x="2884263" y="0"/>
                </a:cubicBezTo>
                <a:close/>
              </a:path>
            </a:pathLst>
          </a:cu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63796337"/>
      </p:ext>
    </p:extLst>
  </p:cSld>
  <p:clrMapOvr>
    <a:masterClrMapping/>
  </p:clrMapOvr>
</p:sld>
</file>

<file path=ppt/theme/theme1.xml><?xml version="1.0" encoding="utf-8"?>
<a:theme xmlns:a="http://schemas.openxmlformats.org/drawingml/2006/main" name="YAC branding">
  <a:themeElements>
    <a:clrScheme name="Custom 24">
      <a:dk1>
        <a:srgbClr val="049A99"/>
      </a:dk1>
      <a:lt1>
        <a:sysClr val="window" lastClr="FFFFFF"/>
      </a:lt1>
      <a:dk2>
        <a:srgbClr val="171616"/>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6">
      <a:majorFont>
        <a:latin typeface="LunchBox Bold"/>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AC branding" id="{8649593A-3E04-4776-BA97-8666361633B3}" vid="{1F0DFBE1-BFE3-40AE-8F83-2E2A6739BDD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0D333D7F0A184D823E6A3CFA00A78F" ma:contentTypeVersion="13" ma:contentTypeDescription="Create a new document." ma:contentTypeScope="" ma:versionID="7e31946a172e086af5814c85cac21740">
  <xsd:schema xmlns:xsd="http://www.w3.org/2001/XMLSchema" xmlns:xs="http://www.w3.org/2001/XMLSchema" xmlns:p="http://schemas.microsoft.com/office/2006/metadata/properties" xmlns:ns2="e665e2ab-24ae-4691-9d70-2728d2ecfe87" xmlns:ns3="2a55bb95-f8db-4372-ae4e-a66a2209496f" targetNamespace="http://schemas.microsoft.com/office/2006/metadata/properties" ma:root="true" ma:fieldsID="9435301030c639a568a855e22e40607b" ns2:_="" ns3:_="">
    <xsd:import namespace="e665e2ab-24ae-4691-9d70-2728d2ecfe87"/>
    <xsd:import namespace="2a55bb95-f8db-4372-ae4e-a66a220949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65e2ab-24ae-4691-9d70-2728d2ecfe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55bb95-f8db-4372-ae4e-a66a220949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BA086F-9CF8-4E26-8490-AB2FA907CF7C}">
  <ds:schemaRefs>
    <ds:schemaRef ds:uri="http://schemas.microsoft.com/sharepoint/v3/contenttype/forms"/>
  </ds:schemaRefs>
</ds:datastoreItem>
</file>

<file path=customXml/itemProps2.xml><?xml version="1.0" encoding="utf-8"?>
<ds:datastoreItem xmlns:ds="http://schemas.openxmlformats.org/officeDocument/2006/customXml" ds:itemID="{414287A0-17C9-45AF-9475-11F863B7625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5874747-627C-478F-A151-539685B3E0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65e2ab-24ae-4691-9d70-2728d2ecfe87"/>
    <ds:schemaRef ds:uri="2a55bb95-f8db-4372-ae4e-a66a220949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YAC branding</Template>
  <TotalTime>11</TotalTime>
  <Words>799</Words>
  <Application>Microsoft Office PowerPoint</Application>
  <PresentationFormat>Widescreen</PresentationFormat>
  <Paragraphs>79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YAC branding</vt:lpstr>
      <vt:lpstr>Fire Safety</vt:lpstr>
      <vt:lpstr>General Housekeeping: what you should consider</vt:lpstr>
      <vt:lpstr>General Housekeeping: what you should consider</vt:lpstr>
      <vt:lpstr>General Housekeeping: what you should consider</vt:lpstr>
      <vt:lpstr>Typical sources of fuel</vt:lpstr>
      <vt:lpstr>Typical sources of ignition</vt:lpstr>
      <vt:lpstr>Typical sources of ignition</vt:lpstr>
      <vt:lpstr>Action in the event of a fire</vt:lpstr>
      <vt:lpstr>Action in the event of a fire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Safety</dc:title>
  <dc:creator>Ella Bailey</dc:creator>
  <cp:lastModifiedBy>Joanne Kirton</cp:lastModifiedBy>
  <cp:revision>14</cp:revision>
  <dcterms:created xsi:type="dcterms:W3CDTF">2022-02-01T15:27:19Z</dcterms:created>
  <dcterms:modified xsi:type="dcterms:W3CDTF">2022-02-14T13:49:20Z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0x0101001D0D333D7F0A184D823E6A3CFA00A78F</vt:lpwstr>
  </property>
</Properties>
</file>