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256" r:id="rId5"/>
    <p:sldId id="257" r:id="rId6"/>
    <p:sldId id="275" r:id="rId7"/>
    <p:sldId id="284" r:id="rId8"/>
    <p:sldId id="283"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24D85-ECDE-4DC6-978A-26856339246E}" v="190" dt="2022-02-11T11:57:21.782"/>
    <p1510:client id="{F35A348A-9E0B-8330-B7F1-8D106A0D8462}" v="14" dt="2022-02-14T13:44:12.9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a Bailey" userId="4eed44f5-a98f-4296-bbdc-820dd1ade4de" providerId="ADAL" clId="{57957673-2780-42AC-AABA-85091D10EDED}"/>
    <pc:docChg chg="undo custSel modSld">
      <pc:chgData name="Ella Bailey" userId="4eed44f5-a98f-4296-bbdc-820dd1ade4de" providerId="ADAL" clId="{57957673-2780-42AC-AABA-85091D10EDED}" dt="2022-01-31T16:57:30.487" v="80" actId="1076"/>
      <pc:docMkLst>
        <pc:docMk/>
      </pc:docMkLst>
      <pc:sldChg chg="addSp delSp modSp mod">
        <pc:chgData name="Ella Bailey" userId="4eed44f5-a98f-4296-bbdc-820dd1ade4de" providerId="ADAL" clId="{57957673-2780-42AC-AABA-85091D10EDED}" dt="2022-01-31T16:49:09.582" v="4" actId="14100"/>
        <pc:sldMkLst>
          <pc:docMk/>
          <pc:sldMk cId="1283244005" sldId="256"/>
        </pc:sldMkLst>
        <pc:picChg chg="del">
          <ac:chgData name="Ella Bailey" userId="4eed44f5-a98f-4296-bbdc-820dd1ade4de" providerId="ADAL" clId="{57957673-2780-42AC-AABA-85091D10EDED}" dt="2022-01-31T16:48:57.440" v="0" actId="478"/>
          <ac:picMkLst>
            <pc:docMk/>
            <pc:sldMk cId="1283244005" sldId="256"/>
            <ac:picMk id="5" creationId="{133128BF-5398-47F9-90C3-06438BCC11C2}"/>
          </ac:picMkLst>
        </pc:picChg>
        <pc:picChg chg="add mod">
          <ac:chgData name="Ella Bailey" userId="4eed44f5-a98f-4296-bbdc-820dd1ade4de" providerId="ADAL" clId="{57957673-2780-42AC-AABA-85091D10EDED}" dt="2022-01-31T16:49:09.582" v="4" actId="14100"/>
          <ac:picMkLst>
            <pc:docMk/>
            <pc:sldMk cId="1283244005" sldId="256"/>
            <ac:picMk id="7" creationId="{EBF73D14-FBFF-4F2C-A01C-4A5D280A6CF9}"/>
          </ac:picMkLst>
        </pc:picChg>
      </pc:sldChg>
      <pc:sldChg chg="addSp delSp modSp mod">
        <pc:chgData name="Ella Bailey" userId="4eed44f5-a98f-4296-bbdc-820dd1ade4de" providerId="ADAL" clId="{57957673-2780-42AC-AABA-85091D10EDED}" dt="2022-01-31T16:56:11.440" v="32" actId="14100"/>
        <pc:sldMkLst>
          <pc:docMk/>
          <pc:sldMk cId="3761454983" sldId="257"/>
        </pc:sldMkLst>
        <pc:spChg chg="mod">
          <ac:chgData name="Ella Bailey" userId="4eed44f5-a98f-4296-bbdc-820dd1ade4de" providerId="ADAL" clId="{57957673-2780-42AC-AABA-85091D10EDED}" dt="2022-01-31T16:55:54.997" v="27" actId="14100"/>
          <ac:spMkLst>
            <pc:docMk/>
            <pc:sldMk cId="3761454983" sldId="257"/>
            <ac:spMk id="3" creationId="{180581B1-3E33-4B51-A80F-29A6A1C2611A}"/>
          </ac:spMkLst>
        </pc:spChg>
        <pc:picChg chg="del">
          <ac:chgData name="Ella Bailey" userId="4eed44f5-a98f-4296-bbdc-820dd1ade4de" providerId="ADAL" clId="{57957673-2780-42AC-AABA-85091D10EDED}" dt="2022-01-31T16:49:12.384" v="5" actId="478"/>
          <ac:picMkLst>
            <pc:docMk/>
            <pc:sldMk cId="3761454983" sldId="257"/>
            <ac:picMk id="4" creationId="{6C9B5907-95CE-4563-9A2A-6A3F93D1D760}"/>
          </ac:picMkLst>
        </pc:picChg>
        <pc:picChg chg="add del mod">
          <ac:chgData name="Ella Bailey" userId="4eed44f5-a98f-4296-bbdc-820dd1ade4de" providerId="ADAL" clId="{57957673-2780-42AC-AABA-85091D10EDED}" dt="2022-01-31T16:49:27.496" v="14" actId="478"/>
          <ac:picMkLst>
            <pc:docMk/>
            <pc:sldMk cId="3761454983" sldId="257"/>
            <ac:picMk id="5" creationId="{89313043-D42F-4B20-8297-E8BCEF864D9F}"/>
          </ac:picMkLst>
        </pc:picChg>
        <pc:picChg chg="add mod">
          <ac:chgData name="Ella Bailey" userId="4eed44f5-a98f-4296-bbdc-820dd1ade4de" providerId="ADAL" clId="{57957673-2780-42AC-AABA-85091D10EDED}" dt="2022-01-31T16:49:27.798" v="15"/>
          <ac:picMkLst>
            <pc:docMk/>
            <pc:sldMk cId="3761454983" sldId="257"/>
            <ac:picMk id="6" creationId="{817DE8B7-6250-4457-BCF9-31158E475A54}"/>
          </ac:picMkLst>
        </pc:picChg>
        <pc:picChg chg="add mod">
          <ac:chgData name="Ella Bailey" userId="4eed44f5-a98f-4296-bbdc-820dd1ade4de" providerId="ADAL" clId="{57957673-2780-42AC-AABA-85091D10EDED}" dt="2022-01-31T16:56:11.440" v="32" actId="14100"/>
          <ac:picMkLst>
            <pc:docMk/>
            <pc:sldMk cId="3761454983" sldId="257"/>
            <ac:picMk id="8" creationId="{2173FC28-F0F3-424C-BF10-17A4B338A5ED}"/>
          </ac:picMkLst>
        </pc:picChg>
      </pc:sldChg>
      <pc:sldChg chg="addSp delSp modSp mod">
        <pc:chgData name="Ella Bailey" userId="4eed44f5-a98f-4296-bbdc-820dd1ade4de" providerId="ADAL" clId="{57957673-2780-42AC-AABA-85091D10EDED}" dt="2022-01-31T16:56:59.531" v="58" actId="1076"/>
        <pc:sldMkLst>
          <pc:docMk/>
          <pc:sldMk cId="60926905" sldId="275"/>
        </pc:sldMkLst>
        <pc:spChg chg="mod">
          <ac:chgData name="Ella Bailey" userId="4eed44f5-a98f-4296-bbdc-820dd1ade4de" providerId="ADAL" clId="{57957673-2780-42AC-AABA-85091D10EDED}" dt="2022-01-31T16:56:39.048" v="49" actId="27636"/>
          <ac:spMkLst>
            <pc:docMk/>
            <pc:sldMk cId="60926905" sldId="275"/>
            <ac:spMk id="3" creationId="{180581B1-3E33-4B51-A80F-29A6A1C2611A}"/>
          </ac:spMkLst>
        </pc:spChg>
        <pc:picChg chg="del">
          <ac:chgData name="Ella Bailey" userId="4eed44f5-a98f-4296-bbdc-820dd1ade4de" providerId="ADAL" clId="{57957673-2780-42AC-AABA-85091D10EDED}" dt="2022-01-31T16:49:20.811" v="10" actId="478"/>
          <ac:picMkLst>
            <pc:docMk/>
            <pc:sldMk cId="60926905" sldId="275"/>
            <ac:picMk id="5" creationId="{10E62AC3-7CCA-4F45-AB61-5851B3D47D9C}"/>
          </ac:picMkLst>
        </pc:picChg>
        <pc:picChg chg="add mod">
          <ac:chgData name="Ella Bailey" userId="4eed44f5-a98f-4296-bbdc-820dd1ade4de" providerId="ADAL" clId="{57957673-2780-42AC-AABA-85091D10EDED}" dt="2022-01-31T16:49:24.526" v="13" actId="14100"/>
          <ac:picMkLst>
            <pc:docMk/>
            <pc:sldMk cId="60926905" sldId="275"/>
            <ac:picMk id="6" creationId="{65B63F01-2864-48E4-B6A7-49DE28C2D619}"/>
          </ac:picMkLst>
        </pc:picChg>
        <pc:picChg chg="add mod">
          <ac:chgData name="Ella Bailey" userId="4eed44f5-a98f-4296-bbdc-820dd1ade4de" providerId="ADAL" clId="{57957673-2780-42AC-AABA-85091D10EDED}" dt="2022-01-31T16:56:59.531" v="58" actId="1076"/>
          <ac:picMkLst>
            <pc:docMk/>
            <pc:sldMk cId="60926905" sldId="275"/>
            <ac:picMk id="7" creationId="{743B9F25-5E45-437B-B699-0C072817B6E1}"/>
          </ac:picMkLst>
        </pc:picChg>
      </pc:sldChg>
      <pc:sldChg chg="addSp delSp modSp mod">
        <pc:chgData name="Ella Bailey" userId="4eed44f5-a98f-4296-bbdc-820dd1ade4de" providerId="ADAL" clId="{57957673-2780-42AC-AABA-85091D10EDED}" dt="2022-01-31T16:49:45.490" v="25" actId="1076"/>
        <pc:sldMkLst>
          <pc:docMk/>
          <pc:sldMk cId="952575221" sldId="283"/>
        </pc:sldMkLst>
        <pc:picChg chg="mod">
          <ac:chgData name="Ella Bailey" userId="4eed44f5-a98f-4296-bbdc-820dd1ade4de" providerId="ADAL" clId="{57957673-2780-42AC-AABA-85091D10EDED}" dt="2022-01-31T16:49:45.490" v="25" actId="1076"/>
          <ac:picMkLst>
            <pc:docMk/>
            <pc:sldMk cId="952575221" sldId="283"/>
            <ac:picMk id="5" creationId="{C6DA62A9-BABE-4F2B-9D3B-22FC340000F4}"/>
          </ac:picMkLst>
        </pc:picChg>
        <pc:picChg chg="add mod">
          <ac:chgData name="Ella Bailey" userId="4eed44f5-a98f-4296-bbdc-820dd1ade4de" providerId="ADAL" clId="{57957673-2780-42AC-AABA-85091D10EDED}" dt="2022-01-31T16:49:34.204" v="19"/>
          <ac:picMkLst>
            <pc:docMk/>
            <pc:sldMk cId="952575221" sldId="283"/>
            <ac:picMk id="6" creationId="{9AA3D405-83A9-4C39-9CC2-E9488D40729B}"/>
          </ac:picMkLst>
        </pc:picChg>
        <pc:picChg chg="del">
          <ac:chgData name="Ella Bailey" userId="4eed44f5-a98f-4296-bbdc-820dd1ade4de" providerId="ADAL" clId="{57957673-2780-42AC-AABA-85091D10EDED}" dt="2022-01-31T16:49:33.934" v="18" actId="478"/>
          <ac:picMkLst>
            <pc:docMk/>
            <pc:sldMk cId="952575221" sldId="283"/>
            <ac:picMk id="28" creationId="{9BEE7345-CEA9-45A0-AB4A-37B36E66C927}"/>
          </ac:picMkLst>
        </pc:picChg>
      </pc:sldChg>
      <pc:sldChg chg="addSp delSp modSp mod">
        <pc:chgData name="Ella Bailey" userId="4eed44f5-a98f-4296-bbdc-820dd1ade4de" providerId="ADAL" clId="{57957673-2780-42AC-AABA-85091D10EDED}" dt="2022-01-31T16:57:30.487" v="80" actId="1076"/>
        <pc:sldMkLst>
          <pc:docMk/>
          <pc:sldMk cId="187305582" sldId="284"/>
        </pc:sldMkLst>
        <pc:spChg chg="mod">
          <ac:chgData name="Ella Bailey" userId="4eed44f5-a98f-4296-bbdc-820dd1ade4de" providerId="ADAL" clId="{57957673-2780-42AC-AABA-85091D10EDED}" dt="2022-01-31T16:57:20.989" v="75" actId="14100"/>
          <ac:spMkLst>
            <pc:docMk/>
            <pc:sldMk cId="187305582" sldId="284"/>
            <ac:spMk id="3" creationId="{180581B1-3E33-4B51-A80F-29A6A1C2611A}"/>
          </ac:spMkLst>
        </pc:spChg>
        <pc:picChg chg="del">
          <ac:chgData name="Ella Bailey" userId="4eed44f5-a98f-4296-bbdc-820dd1ade4de" providerId="ADAL" clId="{57957673-2780-42AC-AABA-85091D10EDED}" dt="2022-01-31T16:49:30.816" v="16" actId="478"/>
          <ac:picMkLst>
            <pc:docMk/>
            <pc:sldMk cId="187305582" sldId="284"/>
            <ac:picMk id="4" creationId="{34F5A102-300F-4F5C-A08B-3D2C9CE1712A}"/>
          </ac:picMkLst>
        </pc:picChg>
        <pc:picChg chg="add mod">
          <ac:chgData name="Ella Bailey" userId="4eed44f5-a98f-4296-bbdc-820dd1ade4de" providerId="ADAL" clId="{57957673-2780-42AC-AABA-85091D10EDED}" dt="2022-01-31T16:49:48.928" v="26" actId="1076"/>
          <ac:picMkLst>
            <pc:docMk/>
            <pc:sldMk cId="187305582" sldId="284"/>
            <ac:picMk id="5" creationId="{96B098E2-E22E-4D8C-AF66-02A4222F8685}"/>
          </ac:picMkLst>
        </pc:picChg>
        <pc:picChg chg="add mod">
          <ac:chgData name="Ella Bailey" userId="4eed44f5-a98f-4296-bbdc-820dd1ade4de" providerId="ADAL" clId="{57957673-2780-42AC-AABA-85091D10EDED}" dt="2022-01-31T16:57:30.487" v="80" actId="1076"/>
          <ac:picMkLst>
            <pc:docMk/>
            <pc:sldMk cId="187305582" sldId="284"/>
            <ac:picMk id="7" creationId="{13814AB9-BB84-4ACF-BA81-C3B0F8FE3313}"/>
          </ac:picMkLst>
        </pc:picChg>
      </pc:sldChg>
      <pc:sldChg chg="addSp delSp modSp mod">
        <pc:chgData name="Ella Bailey" userId="4eed44f5-a98f-4296-bbdc-820dd1ade4de" providerId="ADAL" clId="{57957673-2780-42AC-AABA-85091D10EDED}" dt="2022-01-31T16:49:40.151" v="23" actId="14100"/>
        <pc:sldMkLst>
          <pc:docMk/>
          <pc:sldMk cId="2058693700" sldId="285"/>
        </pc:sldMkLst>
        <pc:picChg chg="del">
          <ac:chgData name="Ella Bailey" userId="4eed44f5-a98f-4296-bbdc-820dd1ade4de" providerId="ADAL" clId="{57957673-2780-42AC-AABA-85091D10EDED}" dt="2022-01-31T16:49:36.199" v="20" actId="478"/>
          <ac:picMkLst>
            <pc:docMk/>
            <pc:sldMk cId="2058693700" sldId="285"/>
            <ac:picMk id="4" creationId="{683BFDAF-A7F2-40B4-B6B4-EBF795B07C38}"/>
          </ac:picMkLst>
        </pc:picChg>
        <pc:picChg chg="add mod">
          <ac:chgData name="Ella Bailey" userId="4eed44f5-a98f-4296-bbdc-820dd1ade4de" providerId="ADAL" clId="{57957673-2780-42AC-AABA-85091D10EDED}" dt="2022-01-31T16:49:40.151" v="23" actId="14100"/>
          <ac:picMkLst>
            <pc:docMk/>
            <pc:sldMk cId="2058693700" sldId="285"/>
            <ac:picMk id="5" creationId="{7840B392-C911-42FC-B974-091A7BF2623F}"/>
          </ac:picMkLst>
        </pc:picChg>
      </pc:sldChg>
    </pc:docChg>
  </pc:docChgLst>
  <pc:docChgLst>
    <pc:chgData name="Joanne Kirton" userId="5805d1f1-35f0-4426-9ee2-e2253294f0fb" providerId="ADAL" clId="{74F24D85-ECDE-4DC6-978A-26856339246E}"/>
    <pc:docChg chg="undo redo custSel modSld modMainMaster">
      <pc:chgData name="Joanne Kirton" userId="5805d1f1-35f0-4426-9ee2-e2253294f0fb" providerId="ADAL" clId="{74F24D85-ECDE-4DC6-978A-26856339246E}" dt="2022-02-11T11:58:38.642" v="307" actId="1076"/>
      <pc:docMkLst>
        <pc:docMk/>
      </pc:docMkLst>
      <pc:sldChg chg="addSp delSp modSp mod setBg">
        <pc:chgData name="Joanne Kirton" userId="5805d1f1-35f0-4426-9ee2-e2253294f0fb" providerId="ADAL" clId="{74F24D85-ECDE-4DC6-978A-26856339246E}" dt="2022-02-11T11:56:28.412" v="269" actId="1076"/>
        <pc:sldMkLst>
          <pc:docMk/>
          <pc:sldMk cId="1283244005" sldId="256"/>
        </pc:sldMkLst>
        <pc:spChg chg="add del mod">
          <ac:chgData name="Joanne Kirton" userId="5805d1f1-35f0-4426-9ee2-e2253294f0fb" providerId="ADAL" clId="{74F24D85-ECDE-4DC6-978A-26856339246E}" dt="2022-02-11T11:54:38.368" v="81" actId="478"/>
          <ac:spMkLst>
            <pc:docMk/>
            <pc:sldMk cId="1283244005" sldId="256"/>
            <ac:spMk id="2" creationId="{7097B1AA-6EB4-40F8-B435-223E9360A601}"/>
          </ac:spMkLst>
        </pc:spChg>
        <pc:spChg chg="add del mod">
          <ac:chgData name="Joanne Kirton" userId="5805d1f1-35f0-4426-9ee2-e2253294f0fb" providerId="ADAL" clId="{74F24D85-ECDE-4DC6-978A-26856339246E}" dt="2022-02-11T11:54:37.763" v="79" actId="478"/>
          <ac:spMkLst>
            <pc:docMk/>
            <pc:sldMk cId="1283244005" sldId="256"/>
            <ac:spMk id="3" creationId="{F905BBA8-8FA5-4EA1-B385-80151519F6A3}"/>
          </ac:spMkLst>
        </pc:spChg>
        <pc:spChg chg="add del mod">
          <ac:chgData name="Joanne Kirton" userId="5805d1f1-35f0-4426-9ee2-e2253294f0fb" providerId="ADAL" clId="{74F24D85-ECDE-4DC6-978A-26856339246E}" dt="2022-02-11T11:54:38.368" v="81" actId="478"/>
          <ac:spMkLst>
            <pc:docMk/>
            <pc:sldMk cId="1283244005" sldId="256"/>
            <ac:spMk id="9" creationId="{CDE2536D-9B99-4D26-8F74-B142DD3B344D}"/>
          </ac:spMkLst>
        </pc:spChg>
        <pc:spChg chg="add del mod">
          <ac:chgData name="Joanne Kirton" userId="5805d1f1-35f0-4426-9ee2-e2253294f0fb" providerId="ADAL" clId="{74F24D85-ECDE-4DC6-978A-26856339246E}" dt="2022-02-11T11:54:37.763" v="79" actId="478"/>
          <ac:spMkLst>
            <pc:docMk/>
            <pc:sldMk cId="1283244005" sldId="256"/>
            <ac:spMk id="11" creationId="{1B495522-53B1-4966-B426-9A86D1C2BF94}"/>
          </ac:spMkLst>
        </pc:spChg>
        <pc:picChg chg="add mod ord">
          <ac:chgData name="Joanne Kirton" userId="5805d1f1-35f0-4426-9ee2-e2253294f0fb" providerId="ADAL" clId="{74F24D85-ECDE-4DC6-978A-26856339246E}" dt="2022-02-11T11:54:41.943" v="85" actId="171"/>
          <ac:picMkLst>
            <pc:docMk/>
            <pc:sldMk cId="1283244005" sldId="256"/>
            <ac:picMk id="5" creationId="{7CB06533-8654-4BCF-A88F-FF3DFDA6721A}"/>
          </ac:picMkLst>
        </pc:picChg>
        <pc:picChg chg="del ord">
          <ac:chgData name="Joanne Kirton" userId="5805d1f1-35f0-4426-9ee2-e2253294f0fb" providerId="ADAL" clId="{74F24D85-ECDE-4DC6-978A-26856339246E}" dt="2022-02-11T11:53:30.841" v="68" actId="478"/>
          <ac:picMkLst>
            <pc:docMk/>
            <pc:sldMk cId="1283244005" sldId="256"/>
            <ac:picMk id="6" creationId="{A43BF9E2-76C9-41C3-AA48-9096DF08025C}"/>
          </ac:picMkLst>
        </pc:picChg>
        <pc:picChg chg="del mod">
          <ac:chgData name="Joanne Kirton" userId="5805d1f1-35f0-4426-9ee2-e2253294f0fb" providerId="ADAL" clId="{74F24D85-ECDE-4DC6-978A-26856339246E}" dt="2022-02-11T11:53:30.841" v="68" actId="478"/>
          <ac:picMkLst>
            <pc:docMk/>
            <pc:sldMk cId="1283244005" sldId="256"/>
            <ac:picMk id="7" creationId="{EBF73D14-FBFF-4F2C-A01C-4A5D280A6CF9}"/>
          </ac:picMkLst>
        </pc:picChg>
        <pc:picChg chg="add mod">
          <ac:chgData name="Joanne Kirton" userId="5805d1f1-35f0-4426-9ee2-e2253294f0fb" providerId="ADAL" clId="{74F24D85-ECDE-4DC6-978A-26856339246E}" dt="2022-02-11T11:56:28.412" v="269" actId="1076"/>
          <ac:picMkLst>
            <pc:docMk/>
            <pc:sldMk cId="1283244005" sldId="256"/>
            <ac:picMk id="12" creationId="{DA159C9B-A834-47D2-967E-34D798ED2766}"/>
          </ac:picMkLst>
        </pc:picChg>
      </pc:sldChg>
      <pc:sldChg chg="delSp modSp mod setBg">
        <pc:chgData name="Joanne Kirton" userId="5805d1f1-35f0-4426-9ee2-e2253294f0fb" providerId="ADAL" clId="{74F24D85-ECDE-4DC6-978A-26856339246E}" dt="2022-02-11T11:57:26.693" v="284" actId="1076"/>
        <pc:sldMkLst>
          <pc:docMk/>
          <pc:sldMk cId="3761454983" sldId="257"/>
        </pc:sldMkLst>
        <pc:spChg chg="mod">
          <ac:chgData name="Joanne Kirton" userId="5805d1f1-35f0-4426-9ee2-e2253294f0fb" providerId="ADAL" clId="{74F24D85-ECDE-4DC6-978A-26856339246E}" dt="2022-02-11T11:56:54.267" v="273" actId="1076"/>
          <ac:spMkLst>
            <pc:docMk/>
            <pc:sldMk cId="3761454983" sldId="257"/>
            <ac:spMk id="2" creationId="{EB1BBF8E-4ADA-44E5-B49B-C247DD85B963}"/>
          </ac:spMkLst>
        </pc:spChg>
        <pc:spChg chg="mod">
          <ac:chgData name="Joanne Kirton" userId="5805d1f1-35f0-4426-9ee2-e2253294f0fb" providerId="ADAL" clId="{74F24D85-ECDE-4DC6-978A-26856339246E}" dt="2022-02-11T11:56:51.446" v="272" actId="1076"/>
          <ac:spMkLst>
            <pc:docMk/>
            <pc:sldMk cId="3761454983" sldId="257"/>
            <ac:spMk id="3" creationId="{180581B1-3E33-4B51-A80F-29A6A1C2611A}"/>
          </ac:spMkLst>
        </pc:spChg>
        <pc:picChg chg="del mod">
          <ac:chgData name="Joanne Kirton" userId="5805d1f1-35f0-4426-9ee2-e2253294f0fb" providerId="ADAL" clId="{74F24D85-ECDE-4DC6-978A-26856339246E}" dt="2022-02-11T11:56:55.956" v="274" actId="478"/>
          <ac:picMkLst>
            <pc:docMk/>
            <pc:sldMk cId="3761454983" sldId="257"/>
            <ac:picMk id="6" creationId="{817DE8B7-6250-4457-BCF9-31158E475A54}"/>
          </ac:picMkLst>
        </pc:picChg>
        <pc:picChg chg="mod">
          <ac:chgData name="Joanne Kirton" userId="5805d1f1-35f0-4426-9ee2-e2253294f0fb" providerId="ADAL" clId="{74F24D85-ECDE-4DC6-978A-26856339246E}" dt="2022-02-11T11:57:26.693" v="284" actId="1076"/>
          <ac:picMkLst>
            <pc:docMk/>
            <pc:sldMk cId="3761454983" sldId="257"/>
            <ac:picMk id="8" creationId="{2173FC28-F0F3-424C-BF10-17A4B338A5ED}"/>
          </ac:picMkLst>
        </pc:picChg>
      </pc:sldChg>
      <pc:sldChg chg="delSp modSp mod">
        <pc:chgData name="Joanne Kirton" userId="5805d1f1-35f0-4426-9ee2-e2253294f0fb" providerId="ADAL" clId="{74F24D85-ECDE-4DC6-978A-26856339246E}" dt="2022-02-11T11:57:39.640" v="288" actId="1076"/>
        <pc:sldMkLst>
          <pc:docMk/>
          <pc:sldMk cId="60926905" sldId="275"/>
        </pc:sldMkLst>
        <pc:spChg chg="mod">
          <ac:chgData name="Joanne Kirton" userId="5805d1f1-35f0-4426-9ee2-e2253294f0fb" providerId="ADAL" clId="{74F24D85-ECDE-4DC6-978A-26856339246E}" dt="2022-02-11T11:57:39.640" v="288" actId="1076"/>
          <ac:spMkLst>
            <pc:docMk/>
            <pc:sldMk cId="60926905" sldId="275"/>
            <ac:spMk id="2" creationId="{EB1BBF8E-4ADA-44E5-B49B-C247DD85B963}"/>
          </ac:spMkLst>
        </pc:spChg>
        <pc:spChg chg="mod">
          <ac:chgData name="Joanne Kirton" userId="5805d1f1-35f0-4426-9ee2-e2253294f0fb" providerId="ADAL" clId="{74F24D85-ECDE-4DC6-978A-26856339246E}" dt="2022-02-11T11:57:35.033" v="287" actId="1076"/>
          <ac:spMkLst>
            <pc:docMk/>
            <pc:sldMk cId="60926905" sldId="275"/>
            <ac:spMk id="3" creationId="{180581B1-3E33-4B51-A80F-29A6A1C2611A}"/>
          </ac:spMkLst>
        </pc:spChg>
        <pc:picChg chg="del">
          <ac:chgData name="Joanne Kirton" userId="5805d1f1-35f0-4426-9ee2-e2253294f0fb" providerId="ADAL" clId="{74F24D85-ECDE-4DC6-978A-26856339246E}" dt="2022-02-11T11:57:29.397" v="285" actId="478"/>
          <ac:picMkLst>
            <pc:docMk/>
            <pc:sldMk cId="60926905" sldId="275"/>
            <ac:picMk id="6" creationId="{65B63F01-2864-48E4-B6A7-49DE28C2D619}"/>
          </ac:picMkLst>
        </pc:picChg>
        <pc:picChg chg="mod ord">
          <ac:chgData name="Joanne Kirton" userId="5805d1f1-35f0-4426-9ee2-e2253294f0fb" providerId="ADAL" clId="{74F24D85-ECDE-4DC6-978A-26856339246E}" dt="2022-02-11T11:57:32.035" v="286" actId="1076"/>
          <ac:picMkLst>
            <pc:docMk/>
            <pc:sldMk cId="60926905" sldId="275"/>
            <ac:picMk id="7" creationId="{743B9F25-5E45-437B-B699-0C072817B6E1}"/>
          </ac:picMkLst>
        </pc:picChg>
      </pc:sldChg>
      <pc:sldChg chg="delSp modSp mod setBg">
        <pc:chgData name="Joanne Kirton" userId="5805d1f1-35f0-4426-9ee2-e2253294f0fb" providerId="ADAL" clId="{74F24D85-ECDE-4DC6-978A-26856339246E}" dt="2022-02-11T11:58:09.379" v="297" actId="1076"/>
        <pc:sldMkLst>
          <pc:docMk/>
          <pc:sldMk cId="952575221" sldId="283"/>
        </pc:sldMkLst>
        <pc:spChg chg="mod">
          <ac:chgData name="Joanne Kirton" userId="5805d1f1-35f0-4426-9ee2-e2253294f0fb" providerId="ADAL" clId="{74F24D85-ECDE-4DC6-978A-26856339246E}" dt="2022-02-11T11:58:09.379" v="297" actId="1076"/>
          <ac:spMkLst>
            <pc:docMk/>
            <pc:sldMk cId="952575221" sldId="283"/>
            <ac:spMk id="2" creationId="{AB7E03B9-24D6-4F11-BD5C-50502DA9577D}"/>
          </ac:spMkLst>
        </pc:spChg>
        <pc:spChg chg="mod">
          <ac:chgData name="Joanne Kirton" userId="5805d1f1-35f0-4426-9ee2-e2253294f0fb" providerId="ADAL" clId="{74F24D85-ECDE-4DC6-978A-26856339246E}" dt="2022-02-11T11:58:06.435" v="296" actId="1076"/>
          <ac:spMkLst>
            <pc:docMk/>
            <pc:sldMk cId="952575221" sldId="283"/>
            <ac:spMk id="4" creationId="{22D485BE-4A53-4E72-A26A-D7565A04B3DE}"/>
          </ac:spMkLst>
        </pc:spChg>
        <pc:picChg chg="mod">
          <ac:chgData name="Joanne Kirton" userId="5805d1f1-35f0-4426-9ee2-e2253294f0fb" providerId="ADAL" clId="{74F24D85-ECDE-4DC6-978A-26856339246E}" dt="2022-02-11T11:50:37.701" v="56" actId="1076"/>
          <ac:picMkLst>
            <pc:docMk/>
            <pc:sldMk cId="952575221" sldId="283"/>
            <ac:picMk id="5" creationId="{C6DA62A9-BABE-4F2B-9D3B-22FC340000F4}"/>
          </ac:picMkLst>
        </pc:picChg>
        <pc:picChg chg="del mod">
          <ac:chgData name="Joanne Kirton" userId="5805d1f1-35f0-4426-9ee2-e2253294f0fb" providerId="ADAL" clId="{74F24D85-ECDE-4DC6-978A-26856339246E}" dt="2022-02-11T11:58:02.694" v="295" actId="478"/>
          <ac:picMkLst>
            <pc:docMk/>
            <pc:sldMk cId="952575221" sldId="283"/>
            <ac:picMk id="6" creationId="{9AA3D405-83A9-4C39-9CC2-E9488D40729B}"/>
          </ac:picMkLst>
        </pc:picChg>
      </pc:sldChg>
      <pc:sldChg chg="delSp modSp mod">
        <pc:chgData name="Joanne Kirton" userId="5805d1f1-35f0-4426-9ee2-e2253294f0fb" providerId="ADAL" clId="{74F24D85-ECDE-4DC6-978A-26856339246E}" dt="2022-02-11T11:57:59.572" v="294" actId="1076"/>
        <pc:sldMkLst>
          <pc:docMk/>
          <pc:sldMk cId="187305582" sldId="284"/>
        </pc:sldMkLst>
        <pc:spChg chg="mod">
          <ac:chgData name="Joanne Kirton" userId="5805d1f1-35f0-4426-9ee2-e2253294f0fb" providerId="ADAL" clId="{74F24D85-ECDE-4DC6-978A-26856339246E}" dt="2022-02-11T11:57:55.032" v="291" actId="1076"/>
          <ac:spMkLst>
            <pc:docMk/>
            <pc:sldMk cId="187305582" sldId="284"/>
            <ac:spMk id="2" creationId="{EB1BBF8E-4ADA-44E5-B49B-C247DD85B963}"/>
          </ac:spMkLst>
        </pc:spChg>
        <pc:spChg chg="mod">
          <ac:chgData name="Joanne Kirton" userId="5805d1f1-35f0-4426-9ee2-e2253294f0fb" providerId="ADAL" clId="{74F24D85-ECDE-4DC6-978A-26856339246E}" dt="2022-02-11T11:57:50.921" v="290" actId="1076"/>
          <ac:spMkLst>
            <pc:docMk/>
            <pc:sldMk cId="187305582" sldId="284"/>
            <ac:spMk id="3" creationId="{180581B1-3E33-4B51-A80F-29A6A1C2611A}"/>
          </ac:spMkLst>
        </pc:spChg>
        <pc:picChg chg="del mod">
          <ac:chgData name="Joanne Kirton" userId="5805d1f1-35f0-4426-9ee2-e2253294f0fb" providerId="ADAL" clId="{74F24D85-ECDE-4DC6-978A-26856339246E}" dt="2022-02-11T11:57:56.698" v="293" actId="478"/>
          <ac:picMkLst>
            <pc:docMk/>
            <pc:sldMk cId="187305582" sldId="284"/>
            <ac:picMk id="5" creationId="{96B098E2-E22E-4D8C-AF66-02A4222F8685}"/>
          </ac:picMkLst>
        </pc:picChg>
        <pc:picChg chg="mod">
          <ac:chgData name="Joanne Kirton" userId="5805d1f1-35f0-4426-9ee2-e2253294f0fb" providerId="ADAL" clId="{74F24D85-ECDE-4DC6-978A-26856339246E}" dt="2022-02-11T11:57:59.572" v="294" actId="1076"/>
          <ac:picMkLst>
            <pc:docMk/>
            <pc:sldMk cId="187305582" sldId="284"/>
            <ac:picMk id="7" creationId="{13814AB9-BB84-4ACF-BA81-C3B0F8FE3313}"/>
          </ac:picMkLst>
        </pc:picChg>
      </pc:sldChg>
      <pc:sldChg chg="modSp mod">
        <pc:chgData name="Joanne Kirton" userId="5805d1f1-35f0-4426-9ee2-e2253294f0fb" providerId="ADAL" clId="{74F24D85-ECDE-4DC6-978A-26856339246E}" dt="2022-02-11T11:58:38.642" v="307" actId="1076"/>
        <pc:sldMkLst>
          <pc:docMk/>
          <pc:sldMk cId="2058693700" sldId="285"/>
        </pc:sldMkLst>
        <pc:spChg chg="mod">
          <ac:chgData name="Joanne Kirton" userId="5805d1f1-35f0-4426-9ee2-e2253294f0fb" providerId="ADAL" clId="{74F24D85-ECDE-4DC6-978A-26856339246E}" dt="2022-02-11T11:58:35.434" v="306" actId="27636"/>
          <ac:spMkLst>
            <pc:docMk/>
            <pc:sldMk cId="2058693700" sldId="285"/>
            <ac:spMk id="3" creationId="{180581B1-3E33-4B51-A80F-29A6A1C2611A}"/>
          </ac:spMkLst>
        </pc:spChg>
        <pc:picChg chg="mod">
          <ac:chgData name="Joanne Kirton" userId="5805d1f1-35f0-4426-9ee2-e2253294f0fb" providerId="ADAL" clId="{74F24D85-ECDE-4DC6-978A-26856339246E}" dt="2022-02-11T11:58:38.642" v="307" actId="1076"/>
          <ac:picMkLst>
            <pc:docMk/>
            <pc:sldMk cId="2058693700" sldId="285"/>
            <ac:picMk id="5" creationId="{7840B392-C911-42FC-B974-091A7BF2623F}"/>
          </ac:picMkLst>
        </pc:picChg>
      </pc:sldChg>
      <pc:sldMasterChg chg="setBg modSldLayout">
        <pc:chgData name="Joanne Kirton" userId="5805d1f1-35f0-4426-9ee2-e2253294f0fb" providerId="ADAL" clId="{74F24D85-ECDE-4DC6-978A-26856339246E}" dt="2022-02-11T11:56:12.877" v="267"/>
        <pc:sldMasterMkLst>
          <pc:docMk/>
          <pc:sldMasterMk cId="996238736" sldId="2147483674"/>
        </pc:sldMasterMkLst>
        <pc:sldLayoutChg chg="setBg">
          <pc:chgData name="Joanne Kirton" userId="5805d1f1-35f0-4426-9ee2-e2253294f0fb" providerId="ADAL" clId="{74F24D85-ECDE-4DC6-978A-26856339246E}" dt="2022-02-11T11:56:12.877" v="267"/>
          <pc:sldLayoutMkLst>
            <pc:docMk/>
            <pc:sldMasterMk cId="996238736" sldId="2147483674"/>
            <pc:sldLayoutMk cId="2105148937" sldId="2147483675"/>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1035639265" sldId="2147483676"/>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1295011761" sldId="2147483677"/>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341540185" sldId="2147483678"/>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3619505692" sldId="2147483679"/>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772605238" sldId="2147483680"/>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281682523" sldId="2147483681"/>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2825595348" sldId="2147483682"/>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1939228813" sldId="2147483683"/>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4229428212" sldId="2147483684"/>
          </pc:sldLayoutMkLst>
        </pc:sldLayoutChg>
        <pc:sldLayoutChg chg="setBg">
          <pc:chgData name="Joanne Kirton" userId="5805d1f1-35f0-4426-9ee2-e2253294f0fb" providerId="ADAL" clId="{74F24D85-ECDE-4DC6-978A-26856339246E}" dt="2022-02-11T11:56:12.877" v="267"/>
          <pc:sldLayoutMkLst>
            <pc:docMk/>
            <pc:sldMasterMk cId="996238736" sldId="2147483674"/>
            <pc:sldLayoutMk cId="2700459750" sldId="2147483685"/>
          </pc:sldLayoutMkLst>
        </pc:sldLayoutChg>
      </pc:sldMasterChg>
    </pc:docChg>
  </pc:docChgLst>
  <pc:docChgLst>
    <pc:chgData name="Rachel Arbury" userId="S::rachelarbury@archaeologyuk.org::490480b9-8403-4715-ab17-fc05d60d5b0b" providerId="AD" clId="Web-{F35A348A-9E0B-8330-B7F1-8D106A0D8462}"/>
    <pc:docChg chg="modSld">
      <pc:chgData name="Rachel Arbury" userId="S::rachelarbury@archaeologyuk.org::490480b9-8403-4715-ab17-fc05d60d5b0b" providerId="AD" clId="Web-{F35A348A-9E0B-8330-B7F1-8D106A0D8462}" dt="2022-02-14T13:44:12.938" v="13" actId="20577"/>
      <pc:docMkLst>
        <pc:docMk/>
      </pc:docMkLst>
      <pc:sldChg chg="modSp">
        <pc:chgData name="Rachel Arbury" userId="S::rachelarbury@archaeologyuk.org::490480b9-8403-4715-ab17-fc05d60d5b0b" providerId="AD" clId="Web-{F35A348A-9E0B-8330-B7F1-8D106A0D8462}" dt="2022-02-14T13:41:00.229" v="1" actId="20577"/>
        <pc:sldMkLst>
          <pc:docMk/>
          <pc:sldMk cId="3761454983" sldId="257"/>
        </pc:sldMkLst>
        <pc:spChg chg="mod">
          <ac:chgData name="Rachel Arbury" userId="S::rachelarbury@archaeologyuk.org::490480b9-8403-4715-ab17-fc05d60d5b0b" providerId="AD" clId="Web-{F35A348A-9E0B-8330-B7F1-8D106A0D8462}" dt="2022-02-14T13:41:00.229" v="1" actId="20577"/>
          <ac:spMkLst>
            <pc:docMk/>
            <pc:sldMk cId="3761454983" sldId="257"/>
            <ac:spMk id="3" creationId="{180581B1-3E33-4B51-A80F-29A6A1C2611A}"/>
          </ac:spMkLst>
        </pc:spChg>
      </pc:sldChg>
      <pc:sldChg chg="modSp">
        <pc:chgData name="Rachel Arbury" userId="S::rachelarbury@archaeologyuk.org::490480b9-8403-4715-ab17-fc05d60d5b0b" providerId="AD" clId="Web-{F35A348A-9E0B-8330-B7F1-8D106A0D8462}" dt="2022-02-14T13:42:22.497" v="3" actId="20577"/>
        <pc:sldMkLst>
          <pc:docMk/>
          <pc:sldMk cId="60926905" sldId="275"/>
        </pc:sldMkLst>
        <pc:spChg chg="mod">
          <ac:chgData name="Rachel Arbury" userId="S::rachelarbury@archaeologyuk.org::490480b9-8403-4715-ab17-fc05d60d5b0b" providerId="AD" clId="Web-{F35A348A-9E0B-8330-B7F1-8D106A0D8462}" dt="2022-02-14T13:42:22.497" v="3" actId="20577"/>
          <ac:spMkLst>
            <pc:docMk/>
            <pc:sldMk cId="60926905" sldId="275"/>
            <ac:spMk id="3" creationId="{180581B1-3E33-4B51-A80F-29A6A1C2611A}"/>
          </ac:spMkLst>
        </pc:spChg>
      </pc:sldChg>
      <pc:sldChg chg="modSp">
        <pc:chgData name="Rachel Arbury" userId="S::rachelarbury@archaeologyuk.org::490480b9-8403-4715-ab17-fc05d60d5b0b" providerId="AD" clId="Web-{F35A348A-9E0B-8330-B7F1-8D106A0D8462}" dt="2022-02-14T13:42:51.232" v="11" actId="20577"/>
        <pc:sldMkLst>
          <pc:docMk/>
          <pc:sldMk cId="187305582" sldId="284"/>
        </pc:sldMkLst>
        <pc:spChg chg="mod">
          <ac:chgData name="Rachel Arbury" userId="S::rachelarbury@archaeologyuk.org::490480b9-8403-4715-ab17-fc05d60d5b0b" providerId="AD" clId="Web-{F35A348A-9E0B-8330-B7F1-8D106A0D8462}" dt="2022-02-14T13:42:51.232" v="11" actId="20577"/>
          <ac:spMkLst>
            <pc:docMk/>
            <pc:sldMk cId="187305582" sldId="284"/>
            <ac:spMk id="3" creationId="{180581B1-3E33-4B51-A80F-29A6A1C2611A}"/>
          </ac:spMkLst>
        </pc:spChg>
      </pc:sldChg>
      <pc:sldChg chg="modSp">
        <pc:chgData name="Rachel Arbury" userId="S::rachelarbury@archaeologyuk.org::490480b9-8403-4715-ab17-fc05d60d5b0b" providerId="AD" clId="Web-{F35A348A-9E0B-8330-B7F1-8D106A0D8462}" dt="2022-02-14T13:44:12.938" v="13" actId="20577"/>
        <pc:sldMkLst>
          <pc:docMk/>
          <pc:sldMk cId="2058693700" sldId="285"/>
        </pc:sldMkLst>
        <pc:spChg chg="mod">
          <ac:chgData name="Rachel Arbury" userId="S::rachelarbury@archaeologyuk.org::490480b9-8403-4715-ab17-fc05d60d5b0b" providerId="AD" clId="Web-{F35A348A-9E0B-8330-B7F1-8D106A0D8462}" dt="2022-02-14T13:44:12.938" v="13" actId="20577"/>
          <ac:spMkLst>
            <pc:docMk/>
            <pc:sldMk cId="2058693700" sldId="285"/>
            <ac:spMk id="3" creationId="{180581B1-3E33-4B51-A80F-29A6A1C2611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41E7F-0241-4A60-BAF5-456D39703A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478E53-87C7-406C-B9A2-B7E3CBB216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B052A8-C977-453A-AB5F-797355F05B19}"/>
              </a:ext>
            </a:extLst>
          </p:cNvPr>
          <p:cNvSpPr>
            <a:spLocks noGrp="1"/>
          </p:cNvSpPr>
          <p:nvPr>
            <p:ph type="dt" sz="half" idx="10"/>
          </p:nvPr>
        </p:nvSpPr>
        <p:spPr/>
        <p:txBody>
          <a:bodyPr/>
          <a:lstStyle/>
          <a:p>
            <a:pPr algn="l"/>
            <a:fld id="{A5B0A250-5CC0-1746-B209-08E8B0DAE6AF}" type="datetimeFigureOut">
              <a:rPr lang="en-US" smtClean="0"/>
              <a:pPr algn="l"/>
              <a:t>2/14/2022</a:t>
            </a:fld>
            <a:endParaRPr lang="en-US"/>
          </a:p>
        </p:txBody>
      </p:sp>
      <p:sp>
        <p:nvSpPr>
          <p:cNvPr id="5" name="Footer Placeholder 4">
            <a:extLst>
              <a:ext uri="{FF2B5EF4-FFF2-40B4-BE49-F238E27FC236}">
                <a16:creationId xmlns:a16="http://schemas.microsoft.com/office/drawing/2014/main" id="{D28CE462-AE81-42B9-889A-67C07086A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49C44-BA97-4354-BE6E-0B3236A28D92}"/>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105148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FF94-E1D3-4DC1-93C1-CEE933EC40F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3A0903-CFE3-4573-A8A3-55DC2820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5B3F9A-0166-4E14-B7DD-B3340FBEBF78}"/>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5" name="Footer Placeholder 4">
            <a:extLst>
              <a:ext uri="{FF2B5EF4-FFF2-40B4-BE49-F238E27FC236}">
                <a16:creationId xmlns:a16="http://schemas.microsoft.com/office/drawing/2014/main" id="{7E0B8B10-0B27-468B-8A83-0A8149409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41B06-9B45-41E7-81C1-143AEE8A4A47}"/>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42294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A4C19-9C58-4553-8C61-15440C0645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D58BA2-A398-4C85-9401-5609204E1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97424C-47B0-4127-96D2-F8D41DEC1555}"/>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5" name="Footer Placeholder 4">
            <a:extLst>
              <a:ext uri="{FF2B5EF4-FFF2-40B4-BE49-F238E27FC236}">
                <a16:creationId xmlns:a16="http://schemas.microsoft.com/office/drawing/2014/main" id="{3B5FAB27-D524-4311-AD5B-B415E69553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DC71F-0693-482F-8D83-3EA1B17E8318}"/>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70045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2D27-E5F3-4CDF-84F3-41E6623F97D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47A4BA-E15D-40F5-831A-3981E09E38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41D8E-0265-46D8-9F8C-5EEB61693023}"/>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5" name="Footer Placeholder 4">
            <a:extLst>
              <a:ext uri="{FF2B5EF4-FFF2-40B4-BE49-F238E27FC236}">
                <a16:creationId xmlns:a16="http://schemas.microsoft.com/office/drawing/2014/main" id="{6827E429-DCC8-48DA-8FD9-9522144FF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36D8-E248-4A33-9594-9612C343F242}"/>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035639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8A05-CE08-4253-AC00-20CE78EF35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193335-BE47-4FE9-8578-BD6871A8AD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E1E5B4-8C2C-4A6E-9248-114A752099A1}"/>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5" name="Footer Placeholder 4">
            <a:extLst>
              <a:ext uri="{FF2B5EF4-FFF2-40B4-BE49-F238E27FC236}">
                <a16:creationId xmlns:a16="http://schemas.microsoft.com/office/drawing/2014/main" id="{6D40BAEC-CCF4-4D40-B2A0-B1C915F012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EFD0A-4499-4F98-8EE7-24331CA9F9EF}"/>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295011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66EA-D8E8-4560-AB50-7F326D1B0E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B6148A-0C8E-4161-A268-4724CDED18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900D33-8F13-4698-91F1-EF1BA04C6D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4C8CC2-06AC-4CE7-B35B-FB8B2F2514D8}"/>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6" name="Footer Placeholder 5">
            <a:extLst>
              <a:ext uri="{FF2B5EF4-FFF2-40B4-BE49-F238E27FC236}">
                <a16:creationId xmlns:a16="http://schemas.microsoft.com/office/drawing/2014/main" id="{23DF2813-10FE-4419-ACF3-F7B916794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E6794B-B2B6-4E85-8929-D6E451D77C57}"/>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4154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BA05-53F1-48BD-965F-45008DA98C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1831C9-0CDD-4DDE-ABA3-DF361B3B2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0AF100-1B37-432C-B7FE-F4BD7A6CD5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5AD851-C574-4E7F-8023-E9A3E99079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945E98-8293-4618-9A9B-2F5E1DA3D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6B723A-4093-405E-9DD4-CB8D4B6335CE}"/>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8" name="Footer Placeholder 7">
            <a:extLst>
              <a:ext uri="{FF2B5EF4-FFF2-40B4-BE49-F238E27FC236}">
                <a16:creationId xmlns:a16="http://schemas.microsoft.com/office/drawing/2014/main" id="{05363585-7BED-45EB-A03D-AA5501057C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88AEB-EAEE-4737-8341-D96CA9393846}"/>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61950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E4A9E-1607-44CA-A35D-F76BAFF35D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67740B0-A40F-4BE4-BBC1-574D509B2C79}"/>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4" name="Footer Placeholder 3">
            <a:extLst>
              <a:ext uri="{FF2B5EF4-FFF2-40B4-BE49-F238E27FC236}">
                <a16:creationId xmlns:a16="http://schemas.microsoft.com/office/drawing/2014/main" id="{03E8FE7E-177A-41A5-8DF3-AE5CB2FBBF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148C40-6CC5-4396-9FAF-4CC7C1A97B01}"/>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77260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D66AF-CB1A-4F4A-9E71-1D6C2D32652F}"/>
              </a:ext>
            </a:extLst>
          </p:cNvPr>
          <p:cNvSpPr>
            <a:spLocks noGrp="1"/>
          </p:cNvSpPr>
          <p:nvPr>
            <p:ph type="dt" sz="half" idx="10"/>
          </p:nvPr>
        </p:nvSpPr>
        <p:spPr/>
        <p:txBody>
          <a:bodyPr/>
          <a:lstStyle/>
          <a:p>
            <a:fld id="{A5B0A250-5CC0-1746-B209-08E8B0DAE6AF}" type="datetimeFigureOut">
              <a:rPr lang="en-US" smtClean="0"/>
              <a:pPr/>
              <a:t>2/14/2022</a:t>
            </a:fld>
            <a:endParaRPr lang="en-US"/>
          </a:p>
        </p:txBody>
      </p:sp>
      <p:sp>
        <p:nvSpPr>
          <p:cNvPr id="3" name="Footer Placeholder 2">
            <a:extLst>
              <a:ext uri="{FF2B5EF4-FFF2-40B4-BE49-F238E27FC236}">
                <a16:creationId xmlns:a16="http://schemas.microsoft.com/office/drawing/2014/main" id="{AC080444-DE2C-418D-B6A7-030FF4B635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B8B0E-CA15-4C00-A093-D1C56F76DD74}"/>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28168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89D96-4FB1-4616-BB80-B05D557F69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0161E7-2CFE-4CE7-8617-EE847A9B5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367A6-A5BD-40FD-B273-6AD578066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6E4B9-97DD-4136-A455-621477C49F8F}"/>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6" name="Footer Placeholder 5">
            <a:extLst>
              <a:ext uri="{FF2B5EF4-FFF2-40B4-BE49-F238E27FC236}">
                <a16:creationId xmlns:a16="http://schemas.microsoft.com/office/drawing/2014/main" id="{0B8BCC15-D25B-4E1C-9BA2-71BE814B7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9F34C-72A5-4D30-A66B-CC9E4D262583}"/>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82559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DA1F-01D0-48FD-A928-251C942BC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B27596A-E483-4E4F-81F1-C2E47F1BB4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1AA67D68-BE1E-4E0A-A9B1-141E9C4C34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0683F-4487-41C3-886E-7BDFB70D5DD5}"/>
              </a:ext>
            </a:extLst>
          </p:cNvPr>
          <p:cNvSpPr>
            <a:spLocks noGrp="1"/>
          </p:cNvSpPr>
          <p:nvPr>
            <p:ph type="dt" sz="half" idx="10"/>
          </p:nvPr>
        </p:nvSpPr>
        <p:spPr/>
        <p:txBody>
          <a:bodyPr/>
          <a:lstStyle/>
          <a:p>
            <a:fld id="{A5B0A250-5CC0-1746-B209-08E8B0DAE6AF}" type="datetimeFigureOut">
              <a:rPr lang="en-US" smtClean="0"/>
              <a:t>2/14/2022</a:t>
            </a:fld>
            <a:endParaRPr lang="en-US"/>
          </a:p>
        </p:txBody>
      </p:sp>
      <p:sp>
        <p:nvSpPr>
          <p:cNvPr id="6" name="Footer Placeholder 5">
            <a:extLst>
              <a:ext uri="{FF2B5EF4-FFF2-40B4-BE49-F238E27FC236}">
                <a16:creationId xmlns:a16="http://schemas.microsoft.com/office/drawing/2014/main" id="{D52D5AA2-CD5E-4B54-ADE8-EA5A789B4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10F19-DF49-4CED-9FC4-D321E1DC6C8D}"/>
              </a:ext>
            </a:extLst>
          </p:cNvPr>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193922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7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1D280-C174-4546-9A31-881101B3D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F6F506-C15B-4210-8DCA-61C4983A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7BD330-CD53-4DB0-B07E-B466AED1E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0A250-5CC0-1746-B209-08E8B0DAE6AF}" type="datetimeFigureOut">
              <a:rPr lang="en-US" smtClean="0"/>
              <a:pPr/>
              <a:t>2/14/2022</a:t>
            </a:fld>
            <a:endParaRPr lang="en-US"/>
          </a:p>
        </p:txBody>
      </p:sp>
      <p:sp>
        <p:nvSpPr>
          <p:cNvPr id="5" name="Footer Placeholder 4">
            <a:extLst>
              <a:ext uri="{FF2B5EF4-FFF2-40B4-BE49-F238E27FC236}">
                <a16:creationId xmlns:a16="http://schemas.microsoft.com/office/drawing/2014/main" id="{8107EB99-8ACC-4371-A41C-136B176BB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720EC2-4CCD-4539-A666-BD2F3BFF5B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99623873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7B1AA-6EB4-40F8-B435-223E9360A601}"/>
              </a:ext>
            </a:extLst>
          </p:cNvPr>
          <p:cNvSpPr>
            <a:spLocks noGrp="1"/>
          </p:cNvSpPr>
          <p:nvPr>
            <p:ph type="ctrTitle"/>
          </p:nvPr>
        </p:nvSpPr>
        <p:spPr>
          <a:xfrm>
            <a:off x="525822" y="624285"/>
            <a:ext cx="11341714" cy="1268984"/>
          </a:xfrm>
        </p:spPr>
        <p:txBody>
          <a:bodyPr vert="horz" lIns="91440" tIns="45720" rIns="91440" bIns="45720" rtlCol="0" anchor="t">
            <a:normAutofit/>
          </a:bodyPr>
          <a:lstStyle/>
          <a:p>
            <a:r>
              <a:rPr lang="en-US" dirty="0"/>
              <a:t>Chemicals and Hazardous Materials</a:t>
            </a:r>
          </a:p>
        </p:txBody>
      </p:sp>
      <p:pic>
        <p:nvPicPr>
          <p:cNvPr id="5" name="Picture 4" descr="A picture containing outdoor&#10;&#10;Description automatically generated">
            <a:extLst>
              <a:ext uri="{FF2B5EF4-FFF2-40B4-BE49-F238E27FC236}">
                <a16:creationId xmlns:a16="http://schemas.microsoft.com/office/drawing/2014/main" id="{7CB06533-8654-4BCF-A88F-FF3DFDA67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40284"/>
            <a:ext cx="12192000" cy="1817716"/>
          </a:xfrm>
          <a:prstGeom prst="rect">
            <a:avLst/>
          </a:prstGeom>
        </p:spPr>
      </p:pic>
      <p:sp>
        <p:nvSpPr>
          <p:cNvPr id="3" name="Subtitle 2">
            <a:extLst>
              <a:ext uri="{FF2B5EF4-FFF2-40B4-BE49-F238E27FC236}">
                <a16:creationId xmlns:a16="http://schemas.microsoft.com/office/drawing/2014/main" id="{F905BBA8-8FA5-4EA1-B385-80151519F6A3}"/>
              </a:ext>
            </a:extLst>
          </p:cNvPr>
          <p:cNvSpPr>
            <a:spLocks noGrp="1"/>
          </p:cNvSpPr>
          <p:nvPr>
            <p:ph type="subTitle" idx="1"/>
          </p:nvPr>
        </p:nvSpPr>
        <p:spPr>
          <a:xfrm>
            <a:off x="1278618" y="2187495"/>
            <a:ext cx="4707240" cy="3232650"/>
          </a:xfrm>
        </p:spPr>
        <p:txBody>
          <a:bodyPr vert="horz" lIns="91440" tIns="45720" rIns="91440" bIns="45720" rtlCol="0">
            <a:noAutofit/>
          </a:bodyPr>
          <a:lstStyle/>
          <a:p>
            <a:pPr indent="-228600" algn="l">
              <a:buFont typeface="Arial" panose="020B0604020202020204" pitchFamily="34" charset="0"/>
              <a:buChar char="•"/>
            </a:pPr>
            <a:r>
              <a:rPr lang="en-US" sz="2000" b="1" dirty="0">
                <a:solidFill>
                  <a:schemeClr val="tx2">
                    <a:lumMod val="90000"/>
                    <a:lumOff val="10000"/>
                  </a:schemeClr>
                </a:solidFill>
              </a:rPr>
              <a:t>Why we should be aware of chemicals and hazardous materials</a:t>
            </a:r>
          </a:p>
          <a:p>
            <a:pPr algn="l"/>
            <a:endParaRPr lang="en-US" sz="2000" b="1" dirty="0">
              <a:solidFill>
                <a:schemeClr val="tx2">
                  <a:lumMod val="90000"/>
                  <a:lumOff val="10000"/>
                </a:schemeClr>
              </a:solidFill>
            </a:endParaRPr>
          </a:p>
          <a:p>
            <a:pPr indent="-228600" algn="l">
              <a:buFont typeface="Arial" panose="020B0604020202020204" pitchFamily="34" charset="0"/>
              <a:buChar char="•"/>
            </a:pPr>
            <a:r>
              <a:rPr lang="en-US" sz="2000" b="1" dirty="0">
                <a:solidFill>
                  <a:schemeClr val="tx2">
                    <a:lumMod val="90000"/>
                    <a:lumOff val="10000"/>
                  </a:schemeClr>
                </a:solidFill>
              </a:rPr>
              <a:t>Ten golden rules</a:t>
            </a:r>
          </a:p>
          <a:p>
            <a:pPr algn="l"/>
            <a:endParaRPr lang="en-US" sz="2000" b="1" dirty="0">
              <a:solidFill>
                <a:schemeClr val="tx2">
                  <a:lumMod val="90000"/>
                  <a:lumOff val="10000"/>
                </a:schemeClr>
              </a:solidFill>
            </a:endParaRPr>
          </a:p>
          <a:p>
            <a:pPr indent="-228600" algn="l">
              <a:buFont typeface="Arial" panose="020B0604020202020204" pitchFamily="34" charset="0"/>
              <a:buChar char="•"/>
            </a:pPr>
            <a:r>
              <a:rPr lang="en-US" sz="2000" b="1" dirty="0">
                <a:solidFill>
                  <a:schemeClr val="tx2">
                    <a:lumMod val="90000"/>
                    <a:lumOff val="10000"/>
                  </a:schemeClr>
                </a:solidFill>
              </a:rPr>
              <a:t>The GHS pictograms </a:t>
            </a:r>
          </a:p>
          <a:p>
            <a:pPr indent="-228600" algn="l">
              <a:buFont typeface="Arial" panose="020B0604020202020204" pitchFamily="34" charset="0"/>
              <a:buChar char="•"/>
            </a:pPr>
            <a:endParaRPr lang="en-US" sz="2000" b="1" dirty="0">
              <a:solidFill>
                <a:schemeClr val="tx2">
                  <a:lumMod val="90000"/>
                  <a:lumOff val="10000"/>
                </a:schemeClr>
              </a:solidFill>
            </a:endParaRPr>
          </a:p>
          <a:p>
            <a:pPr indent="-228600" algn="l">
              <a:buFont typeface="Arial" panose="020B0604020202020204" pitchFamily="34" charset="0"/>
              <a:buChar char="•"/>
            </a:pPr>
            <a:r>
              <a:rPr lang="en-US" sz="2000" b="1" dirty="0">
                <a:solidFill>
                  <a:schemeClr val="tx2">
                    <a:lumMod val="90000"/>
                    <a:lumOff val="10000"/>
                  </a:schemeClr>
                </a:solidFill>
              </a:rPr>
              <a:t>Where to get more information</a:t>
            </a:r>
          </a:p>
        </p:txBody>
      </p:sp>
      <p:pic>
        <p:nvPicPr>
          <p:cNvPr id="12" name="Picture 11">
            <a:extLst>
              <a:ext uri="{FF2B5EF4-FFF2-40B4-BE49-F238E27FC236}">
                <a16:creationId xmlns:a16="http://schemas.microsoft.com/office/drawing/2014/main" id="{DA159C9B-A834-47D2-967E-34D798ED2766}"/>
              </a:ext>
            </a:extLst>
          </p:cNvPr>
          <p:cNvPicPr>
            <a:picLocks noChangeAspect="1"/>
          </p:cNvPicPr>
          <p:nvPr/>
        </p:nvPicPr>
        <p:blipFill>
          <a:blip r:embed="rId3"/>
          <a:stretch>
            <a:fillRect/>
          </a:stretch>
        </p:blipFill>
        <p:spPr>
          <a:xfrm>
            <a:off x="7264476" y="1811569"/>
            <a:ext cx="3304318" cy="3310415"/>
          </a:xfrm>
          <a:prstGeom prst="rect">
            <a:avLst/>
          </a:prstGeom>
        </p:spPr>
      </p:pic>
    </p:spTree>
    <p:extLst>
      <p:ext uri="{BB962C8B-B14F-4D97-AF65-F5344CB8AC3E}">
        <p14:creationId xmlns:p14="http://schemas.microsoft.com/office/powerpoint/2010/main" val="128324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1032290" y="1510180"/>
            <a:ext cx="7335835" cy="669983"/>
          </a:xfrm>
        </p:spPr>
        <p:txBody>
          <a:bodyPr>
            <a:normAutofit fontScale="90000"/>
          </a:bodyPr>
          <a:lstStyle/>
          <a:p>
            <a:r>
              <a:rPr lang="en-US" dirty="0"/>
              <a:t>Why we need to be aware of chemicals and hazardous materials</a:t>
            </a:r>
            <a:br>
              <a:rPr lang="en-US" dirty="0"/>
            </a:b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1032290" y="2674472"/>
            <a:ext cx="7936824" cy="3771055"/>
          </a:xfrm>
        </p:spPr>
        <p:txBody>
          <a:bodyPr vert="horz" lIns="91440" tIns="45720" rIns="91440" bIns="45720" rtlCol="0" anchor="t">
            <a:normAutofit/>
          </a:bodyPr>
          <a:lstStyle/>
          <a:p>
            <a:pPr>
              <a:buNone/>
            </a:pPr>
            <a:r>
              <a:rPr lang="en-GB" sz="1800" dirty="0">
                <a:solidFill>
                  <a:schemeClr val="tx2"/>
                </a:solidFill>
                <a:effectLst/>
                <a:ea typeface="+mn-lt"/>
                <a:cs typeface="+mn-lt"/>
              </a:rPr>
              <a:t>We use chemicals all the time, whether that’s washing up liquid, poster paint, PVA glue, disinfectant cleaning spray, etc.</a:t>
            </a:r>
            <a:r>
              <a:rPr lang="en-GB" sz="1800" dirty="0">
                <a:solidFill>
                  <a:schemeClr val="tx2"/>
                </a:solidFill>
                <a:ea typeface="+mn-lt"/>
                <a:cs typeface="+mn-lt"/>
              </a:rPr>
              <a:t> </a:t>
            </a:r>
            <a:endParaRPr lang="en-US">
              <a:solidFill>
                <a:schemeClr val="tx2"/>
              </a:solidFill>
              <a:ea typeface="+mn-lt"/>
              <a:cs typeface="+mn-lt"/>
            </a:endParaRPr>
          </a:p>
          <a:p>
            <a:pPr>
              <a:buNone/>
            </a:pPr>
            <a:r>
              <a:rPr lang="en-GB" sz="1800" dirty="0">
                <a:solidFill>
                  <a:schemeClr val="tx2"/>
                </a:solidFill>
                <a:effectLst/>
                <a:ea typeface="+mn-lt"/>
                <a:cs typeface="+mn-lt"/>
              </a:rPr>
              <a:t>These products are safe to </a:t>
            </a:r>
            <a:r>
              <a:rPr lang="en-GB" sz="1800" dirty="0">
                <a:solidFill>
                  <a:schemeClr val="tx2"/>
                </a:solidFill>
                <a:ea typeface="+mn-lt"/>
                <a:cs typeface="+mn-lt"/>
              </a:rPr>
              <a:t>use unless </a:t>
            </a:r>
            <a:r>
              <a:rPr lang="en-GB" sz="1800" dirty="0">
                <a:solidFill>
                  <a:schemeClr val="tx2"/>
                </a:solidFill>
                <a:effectLst/>
                <a:ea typeface="+mn-lt"/>
                <a:cs typeface="+mn-lt"/>
              </a:rPr>
              <a:t>used or stored incorrectly.</a:t>
            </a:r>
            <a:r>
              <a:rPr lang="en-GB" sz="1800" dirty="0">
                <a:solidFill>
                  <a:schemeClr val="tx2"/>
                </a:solidFill>
                <a:ea typeface="+mn-lt"/>
                <a:cs typeface="+mn-lt"/>
              </a:rPr>
              <a:t> </a:t>
            </a:r>
            <a:endParaRPr lang="en-GB">
              <a:solidFill>
                <a:schemeClr val="tx2"/>
              </a:solidFill>
              <a:cs typeface="Helvetica"/>
            </a:endParaRPr>
          </a:p>
          <a:p>
            <a:pPr marL="0" indent="0">
              <a:lnSpc>
                <a:spcPct val="107000"/>
              </a:lnSpc>
              <a:spcAft>
                <a:spcPts val="800"/>
              </a:spcAft>
              <a:buNone/>
            </a:pPr>
            <a:r>
              <a:rPr lang="en-GB" sz="1800" dirty="0">
                <a:solidFill>
                  <a:schemeClr val="tx2"/>
                </a:solidFill>
                <a:effectLst/>
                <a:ea typeface="+mn-lt"/>
                <a:cs typeface="+mn-lt"/>
              </a:rPr>
              <a:t>There may also be times </a:t>
            </a:r>
            <a:r>
              <a:rPr lang="en-GB" sz="1800" dirty="0">
                <a:solidFill>
                  <a:schemeClr val="tx2"/>
                </a:solidFill>
                <a:ea typeface="+mn-lt"/>
                <a:cs typeface="+mn-lt"/>
              </a:rPr>
              <a:t>when </a:t>
            </a:r>
            <a:r>
              <a:rPr lang="en-GB" sz="1800" dirty="0">
                <a:solidFill>
                  <a:schemeClr val="tx2"/>
                </a:solidFill>
                <a:effectLst/>
                <a:ea typeface="+mn-lt"/>
                <a:cs typeface="+mn-lt"/>
              </a:rPr>
              <a:t>you might use, handle, or come across more hazardous chemicals and materials. This might be uncovering asbestos on an archaeological excavation or within artefacts. If you are planning an activity where </a:t>
            </a:r>
            <a:r>
              <a:rPr lang="en-GB" sz="1800" dirty="0">
                <a:solidFill>
                  <a:schemeClr val="tx2"/>
                </a:solidFill>
                <a:ea typeface="+mn-lt"/>
                <a:cs typeface="+mn-lt"/>
              </a:rPr>
              <a:t>there is the potential for </a:t>
            </a:r>
            <a:r>
              <a:rPr lang="en-GB" sz="1800" dirty="0">
                <a:solidFill>
                  <a:schemeClr val="tx2"/>
                </a:solidFill>
                <a:effectLst/>
                <a:ea typeface="+mn-lt"/>
                <a:cs typeface="+mn-lt"/>
              </a:rPr>
              <a:t>this </a:t>
            </a:r>
            <a:r>
              <a:rPr lang="en-GB" sz="1800" dirty="0">
                <a:solidFill>
                  <a:schemeClr val="tx2"/>
                </a:solidFill>
                <a:ea typeface="+mn-lt"/>
                <a:cs typeface="+mn-lt"/>
              </a:rPr>
              <a:t>to </a:t>
            </a:r>
            <a:r>
              <a:rPr lang="en-GB" sz="1800" dirty="0">
                <a:solidFill>
                  <a:schemeClr val="tx2"/>
                </a:solidFill>
                <a:effectLst/>
                <a:ea typeface="+mn-lt"/>
                <a:cs typeface="+mn-lt"/>
              </a:rPr>
              <a:t>happen, such as an archaeological excavation, please contact YAC HQ for further guidance.</a:t>
            </a:r>
            <a:r>
              <a:rPr lang="en-GB" sz="1800" dirty="0">
                <a:ea typeface="+mn-lt"/>
                <a:cs typeface="+mn-lt"/>
              </a:rPr>
              <a:t> </a:t>
            </a:r>
            <a:endParaRPr lang="en-GB">
              <a:ea typeface="+mn-lt"/>
              <a:cs typeface="+mn-lt"/>
            </a:endParaRPr>
          </a:p>
        </p:txBody>
      </p:sp>
      <p:pic>
        <p:nvPicPr>
          <p:cNvPr id="8" name="Picture 7">
            <a:extLst>
              <a:ext uri="{FF2B5EF4-FFF2-40B4-BE49-F238E27FC236}">
                <a16:creationId xmlns:a16="http://schemas.microsoft.com/office/drawing/2014/main" id="{2173FC28-F0F3-424C-BF10-17A4B338A5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00" b="90000" l="10000" r="90000">
                        <a14:foregroundMark x1="64556" y1="26000" x2="69889" y2="56556"/>
                        <a14:foregroundMark x1="69889" y1="56556" x2="65667" y2="87111"/>
                        <a14:foregroundMark x1="61667" y1="85111" x2="67000" y2="87000"/>
                        <a14:foregroundMark x1="40444" y1="9000" x2="46444" y2="11000"/>
                      </a14:backgroundRemoval>
                    </a14:imgEffect>
                  </a14:imgLayer>
                </a14:imgProps>
              </a:ext>
              <a:ext uri="{28A0092B-C50C-407E-A947-70E740481C1C}">
                <a14:useLocalDpi xmlns:a14="http://schemas.microsoft.com/office/drawing/2010/main" val="0"/>
              </a:ext>
            </a:extLst>
          </a:blip>
          <a:stretch>
            <a:fillRect/>
          </a:stretch>
        </p:blipFill>
        <p:spPr>
          <a:xfrm rot="1089142">
            <a:off x="8545050" y="1360918"/>
            <a:ext cx="3098260" cy="3098260"/>
          </a:xfrm>
          <a:prstGeom prst="rect">
            <a:avLst/>
          </a:prstGeom>
        </p:spPr>
      </p:pic>
    </p:spTree>
    <p:extLst>
      <p:ext uri="{BB962C8B-B14F-4D97-AF65-F5344CB8AC3E}">
        <p14:creationId xmlns:p14="http://schemas.microsoft.com/office/powerpoint/2010/main" val="37614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handwear&#10;&#10;Description automatically generated">
            <a:extLst>
              <a:ext uri="{FF2B5EF4-FFF2-40B4-BE49-F238E27FC236}">
                <a16:creationId xmlns:a16="http://schemas.microsoft.com/office/drawing/2014/main" id="{743B9F25-5E45-437B-B699-0C072817B6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265105">
            <a:off x="9619116" y="1558535"/>
            <a:ext cx="2244315" cy="2244315"/>
          </a:xfrm>
          <a:prstGeom prst="rect">
            <a:avLst/>
          </a:prstGeom>
        </p:spPr>
      </p:pic>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1101863" y="820586"/>
            <a:ext cx="9243868" cy="669983"/>
          </a:xfrm>
        </p:spPr>
        <p:txBody>
          <a:bodyPr>
            <a:normAutofit fontScale="90000"/>
          </a:bodyPr>
          <a:lstStyle/>
          <a:p>
            <a:r>
              <a:rPr lang="en-US" dirty="0"/>
              <a:t>The Ten Golden Rules</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1101863" y="1586195"/>
            <a:ext cx="8919318" cy="4313382"/>
          </a:xfrm>
        </p:spPr>
        <p:txBody>
          <a:bodyPr vert="horz" lIns="91440" tIns="45720" rIns="91440" bIns="45720" rtlCol="0" anchor="t">
            <a:normAutofit fontScale="85000" lnSpcReduction="20000"/>
          </a:bodyPr>
          <a:lstStyle/>
          <a:p>
            <a:pPr marL="0" indent="0">
              <a:lnSpc>
                <a:spcPct val="107000"/>
              </a:lnSpc>
              <a:spcAft>
                <a:spcPts val="800"/>
              </a:spcAft>
              <a:buNone/>
            </a:pPr>
            <a:r>
              <a:rPr lang="en-GB" sz="1900" b="1" dirty="0">
                <a:solidFill>
                  <a:schemeClr val="tx2">
                    <a:lumMod val="90000"/>
                    <a:lumOff val="10000"/>
                  </a:schemeClr>
                </a:solidFill>
                <a:effectLst/>
                <a:ea typeface="+mn-lt"/>
                <a:cs typeface="Times New Roman"/>
              </a:rPr>
              <a:t>The following provides basic guidance for the common use of chemicals.</a:t>
            </a:r>
            <a:r>
              <a:rPr lang="en-GB" sz="1900" b="1" dirty="0">
                <a:solidFill>
                  <a:schemeClr val="tx2">
                    <a:lumMod val="90000"/>
                    <a:lumOff val="10000"/>
                  </a:schemeClr>
                </a:solidFill>
                <a:ea typeface="+mn-lt"/>
                <a:cs typeface="Times New Roman"/>
              </a:rPr>
              <a:t> </a:t>
            </a:r>
            <a:endParaRPr lang="en-US" b="1" dirty="0">
              <a:solidFill>
                <a:schemeClr val="tx2">
                  <a:lumMod val="90000"/>
                  <a:lumOff val="10000"/>
                </a:schemeClr>
              </a:solidFill>
            </a:endParaRPr>
          </a:p>
          <a:p>
            <a:pPr marL="342900" indent="-342900">
              <a:lnSpc>
                <a:spcPct val="150000"/>
              </a:lnSpc>
              <a:spcBef>
                <a:spcPts val="1200"/>
              </a:spcBef>
              <a:buAutoNum type="arabicPeriod"/>
            </a:pPr>
            <a:r>
              <a:rPr lang="en-GB" sz="1900" dirty="0">
                <a:solidFill>
                  <a:schemeClr val="tx2">
                    <a:lumMod val="90000"/>
                    <a:lumOff val="10000"/>
                  </a:schemeClr>
                </a:solidFill>
                <a:effectLst/>
                <a:ea typeface="+mn-lt"/>
                <a:cs typeface="Arial"/>
              </a:rPr>
              <a:t>Read the label and follow the </a:t>
            </a:r>
            <a:r>
              <a:rPr lang="en-GB" sz="1900" dirty="0">
                <a:solidFill>
                  <a:schemeClr val="tx2">
                    <a:lumMod val="90000"/>
                    <a:lumOff val="10000"/>
                  </a:schemeClr>
                </a:solidFill>
                <a:ea typeface="+mn-lt"/>
                <a:cs typeface="Arial"/>
              </a:rPr>
              <a:t>instructions; this</a:t>
            </a:r>
            <a:r>
              <a:rPr lang="en-GB" sz="1900" dirty="0">
                <a:solidFill>
                  <a:schemeClr val="tx2">
                    <a:lumMod val="90000"/>
                    <a:lumOff val="10000"/>
                  </a:schemeClr>
                </a:solidFill>
                <a:effectLst/>
                <a:ea typeface="+mn-lt"/>
                <a:cs typeface="Arial"/>
              </a:rPr>
              <a:t> includes understanding the hazard pictograms.</a:t>
            </a:r>
            <a:endParaRPr lang="en-GB" sz="1900" dirty="0">
              <a:solidFill>
                <a:schemeClr val="tx2">
                  <a:lumMod val="90000"/>
                  <a:lumOff val="10000"/>
                </a:schemeClr>
              </a:solidFill>
              <a:cs typeface="Arial"/>
            </a:endParaRPr>
          </a:p>
          <a:p>
            <a:pPr marL="342900" indent="-342900">
              <a:lnSpc>
                <a:spcPct val="150000"/>
              </a:lnSpc>
              <a:spcBef>
                <a:spcPts val="1200"/>
              </a:spcBef>
              <a:buAutoNum type="arabicPeriod"/>
            </a:pPr>
            <a:r>
              <a:rPr lang="en-GB" sz="1900" dirty="0">
                <a:solidFill>
                  <a:schemeClr val="tx2">
                    <a:lumMod val="90000"/>
                    <a:lumOff val="10000"/>
                  </a:schemeClr>
                </a:solidFill>
                <a:effectLst/>
                <a:ea typeface="+mn-lt"/>
                <a:cs typeface="Arial"/>
              </a:rPr>
              <a:t>Choose items that are suitable for the job and the age and ability you are working with. Many arts and crafts products will have a ‘suitable for ages </a:t>
            </a:r>
            <a:r>
              <a:rPr lang="en-GB" sz="1900" dirty="0">
                <a:solidFill>
                  <a:schemeClr val="tx2">
                    <a:lumMod val="90000"/>
                    <a:lumOff val="10000"/>
                  </a:schemeClr>
                </a:solidFill>
                <a:ea typeface="+mn-lt"/>
                <a:cs typeface="Arial"/>
              </a:rPr>
              <a:t>... </a:t>
            </a:r>
            <a:r>
              <a:rPr lang="en-GB" sz="1900" dirty="0">
                <a:solidFill>
                  <a:schemeClr val="tx2">
                    <a:lumMod val="90000"/>
                    <a:lumOff val="10000"/>
                  </a:schemeClr>
                </a:solidFill>
                <a:effectLst/>
                <a:ea typeface="+mn-lt"/>
                <a:cs typeface="Arial"/>
              </a:rPr>
              <a:t>and above’ notice on the label.</a:t>
            </a:r>
            <a:endParaRPr lang="en-GB" sz="1900" dirty="0">
              <a:solidFill>
                <a:schemeClr val="tx2">
                  <a:lumMod val="90000"/>
                  <a:lumOff val="10000"/>
                </a:schemeClr>
              </a:solidFill>
              <a:cs typeface="Arial"/>
            </a:endParaRPr>
          </a:p>
          <a:p>
            <a:pPr marL="342900" indent="-342900">
              <a:lnSpc>
                <a:spcPct val="150000"/>
              </a:lnSpc>
              <a:buAutoNum type="arabicPeriod"/>
            </a:pPr>
            <a:r>
              <a:rPr lang="en-GB" sz="1900" dirty="0">
                <a:solidFill>
                  <a:schemeClr val="tx2">
                    <a:lumMod val="90000"/>
                    <a:lumOff val="10000"/>
                  </a:schemeClr>
                </a:solidFill>
                <a:effectLst/>
                <a:ea typeface="+mn-lt"/>
                <a:cs typeface="Arial"/>
              </a:rPr>
              <a:t>Use protective clothing if required (e.g. gloves, aprons).</a:t>
            </a:r>
            <a:endParaRPr lang="en-GB" sz="1900" dirty="0">
              <a:solidFill>
                <a:schemeClr val="tx2">
                  <a:lumMod val="90000"/>
                  <a:lumOff val="10000"/>
                </a:schemeClr>
              </a:solidFill>
              <a:cs typeface="Arial"/>
            </a:endParaRPr>
          </a:p>
          <a:p>
            <a:pPr marL="342900" indent="-342900">
              <a:lnSpc>
                <a:spcPct val="150000"/>
              </a:lnSpc>
              <a:buAutoNum type="arabicPeriod"/>
            </a:pPr>
            <a:r>
              <a:rPr lang="en-GB" sz="1900" dirty="0">
                <a:solidFill>
                  <a:schemeClr val="tx2">
                    <a:lumMod val="90000"/>
                    <a:lumOff val="10000"/>
                  </a:schemeClr>
                </a:solidFill>
                <a:effectLst/>
                <a:ea typeface="+mn-lt"/>
                <a:cs typeface="Arial"/>
              </a:rPr>
              <a:t>Only mix chemicals where it is a clear requirement for the activity</a:t>
            </a:r>
            <a:r>
              <a:rPr lang="en-GB" sz="1900" dirty="0">
                <a:solidFill>
                  <a:schemeClr val="tx2">
                    <a:lumMod val="90000"/>
                    <a:lumOff val="10000"/>
                  </a:schemeClr>
                </a:solidFill>
                <a:ea typeface="+mn-lt"/>
                <a:cs typeface="Arial"/>
              </a:rPr>
              <a:t>, </a:t>
            </a:r>
            <a:r>
              <a:rPr lang="en-GB" sz="1900" dirty="0">
                <a:solidFill>
                  <a:schemeClr val="tx2">
                    <a:lumMod val="90000"/>
                    <a:lumOff val="10000"/>
                  </a:schemeClr>
                </a:solidFill>
                <a:effectLst/>
                <a:ea typeface="+mn-lt"/>
                <a:cs typeface="Arial"/>
              </a:rPr>
              <a:t>e.g</a:t>
            </a:r>
            <a:r>
              <a:rPr lang="en-GB" sz="1900" dirty="0">
                <a:solidFill>
                  <a:schemeClr val="tx2">
                    <a:lumMod val="90000"/>
                    <a:lumOff val="10000"/>
                  </a:schemeClr>
                </a:solidFill>
                <a:ea typeface="+mn-lt"/>
                <a:cs typeface="Arial"/>
              </a:rPr>
              <a:t>.</a:t>
            </a:r>
            <a:r>
              <a:rPr lang="en-GB" sz="1900" dirty="0">
                <a:solidFill>
                  <a:schemeClr val="tx2">
                    <a:lumMod val="90000"/>
                    <a:lumOff val="10000"/>
                  </a:schemeClr>
                </a:solidFill>
                <a:effectLst/>
                <a:ea typeface="+mn-lt"/>
                <a:cs typeface="Arial"/>
              </a:rPr>
              <a:t> science experiments, cyanotype, dyeing, and where clear instructions and guidance have been provided. Never mix cleaning materials or other chemicals, as mixing chemicals can kill.</a:t>
            </a:r>
            <a:endParaRPr lang="en-GB" sz="1900" dirty="0">
              <a:solidFill>
                <a:schemeClr val="tx2">
                  <a:lumMod val="90000"/>
                  <a:lumOff val="10000"/>
                </a:schemeClr>
              </a:solidFill>
              <a:cs typeface="Arial"/>
            </a:endParaRPr>
          </a:p>
          <a:p>
            <a:pPr marL="342900" indent="-342900">
              <a:lnSpc>
                <a:spcPct val="150000"/>
              </a:lnSpc>
              <a:spcAft>
                <a:spcPts val="800"/>
              </a:spcAft>
              <a:buAutoNum type="arabicPeriod"/>
            </a:pPr>
            <a:r>
              <a:rPr lang="en-GB" sz="1900" dirty="0">
                <a:solidFill>
                  <a:schemeClr val="tx2">
                    <a:lumMod val="90000"/>
                    <a:lumOff val="10000"/>
                  </a:schemeClr>
                </a:solidFill>
                <a:effectLst/>
                <a:ea typeface="+mn-lt"/>
                <a:cs typeface="Arial"/>
              </a:rPr>
              <a:t>Store all chemicals safely and, where applicable, out of reach of children</a:t>
            </a:r>
            <a:r>
              <a:rPr lang="en-GB" sz="1900" dirty="0">
                <a:solidFill>
                  <a:schemeClr val="tx2">
                    <a:lumMod val="90000"/>
                    <a:lumOff val="10000"/>
                  </a:schemeClr>
                </a:solidFill>
                <a:ea typeface="+mn-lt"/>
                <a:cs typeface="Arial"/>
              </a:rPr>
              <a:t>, </a:t>
            </a:r>
            <a:r>
              <a:rPr lang="en-GB" sz="1900" dirty="0">
                <a:solidFill>
                  <a:schemeClr val="tx2">
                    <a:lumMod val="90000"/>
                    <a:lumOff val="10000"/>
                  </a:schemeClr>
                </a:solidFill>
                <a:effectLst/>
                <a:ea typeface="+mn-lt"/>
                <a:cs typeface="Arial"/>
              </a:rPr>
              <a:t>e.g. cleaning chemicals</a:t>
            </a:r>
            <a:r>
              <a:rPr lang="en-GB" sz="1900" dirty="0">
                <a:effectLst/>
                <a:ea typeface="+mn-lt"/>
                <a:cs typeface="Arial"/>
              </a:rPr>
              <a:t>.</a:t>
            </a:r>
            <a:endParaRPr lang="en-GB" sz="1900" dirty="0"/>
          </a:p>
        </p:txBody>
      </p:sp>
    </p:spTree>
    <p:extLst>
      <p:ext uri="{BB962C8B-B14F-4D97-AF65-F5344CB8AC3E}">
        <p14:creationId xmlns:p14="http://schemas.microsoft.com/office/powerpoint/2010/main" val="60926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970472" y="751012"/>
            <a:ext cx="9243868" cy="669983"/>
          </a:xfrm>
        </p:spPr>
        <p:txBody>
          <a:bodyPr>
            <a:normAutofit fontScale="90000"/>
          </a:bodyPr>
          <a:lstStyle/>
          <a:p>
            <a:r>
              <a:rPr lang="en-US" dirty="0"/>
              <a:t>The Ten Golden Rules contd.</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idx="1"/>
          </p:nvPr>
        </p:nvSpPr>
        <p:spPr>
          <a:xfrm>
            <a:off x="970472" y="1717036"/>
            <a:ext cx="8578850" cy="4197380"/>
          </a:xfrm>
        </p:spPr>
        <p:txBody>
          <a:bodyPr vert="horz" lIns="91440" tIns="45720" rIns="91440" bIns="45720" rtlCol="0" anchor="t">
            <a:normAutofit lnSpcReduction="10000"/>
          </a:bodyPr>
          <a:lstStyle/>
          <a:p>
            <a:pPr marL="342900" indent="-342900">
              <a:lnSpc>
                <a:spcPct val="150000"/>
              </a:lnSpc>
              <a:buFont typeface="+mj-lt"/>
              <a:buAutoNum type="arabicPeriod" startAt="6"/>
            </a:pPr>
            <a:r>
              <a:rPr lang="en-GB" sz="1700" dirty="0">
                <a:solidFill>
                  <a:schemeClr val="tx2">
                    <a:lumMod val="90000"/>
                    <a:lumOff val="10000"/>
                  </a:schemeClr>
                </a:solidFill>
                <a:effectLst/>
                <a:ea typeface="Calibri" panose="020F0502020204030204" pitchFamily="34" charset="0"/>
                <a:cs typeface="Arial"/>
              </a:rPr>
              <a:t>Never put chemicals into unmarked containers or</a:t>
            </a:r>
            <a:r>
              <a:rPr lang="en-GB" sz="1700" dirty="0">
                <a:solidFill>
                  <a:schemeClr val="tx2">
                    <a:lumMod val="90000"/>
                    <a:lumOff val="10000"/>
                  </a:schemeClr>
                </a:solidFill>
                <a:ea typeface="Calibri" panose="020F0502020204030204" pitchFamily="34" charset="0"/>
                <a:cs typeface="Arial"/>
              </a:rPr>
              <a:t> containers</a:t>
            </a:r>
            <a:r>
              <a:rPr lang="en-GB" sz="1700" dirty="0">
                <a:solidFill>
                  <a:schemeClr val="tx2">
                    <a:lumMod val="90000"/>
                    <a:lumOff val="10000"/>
                  </a:schemeClr>
                </a:solidFill>
                <a:effectLst/>
                <a:ea typeface="Calibri" panose="020F0502020204030204" pitchFamily="34" charset="0"/>
                <a:cs typeface="Arial"/>
              </a:rPr>
              <a:t> that have other uses, e.g. eating or drinking.</a:t>
            </a:r>
          </a:p>
          <a:p>
            <a:pPr marL="342900" lvl="0" indent="-342900">
              <a:lnSpc>
                <a:spcPct val="150000"/>
              </a:lnSpc>
              <a:spcBef>
                <a:spcPts val="1200"/>
              </a:spcBef>
              <a:buFont typeface="+mj-lt"/>
              <a:buAutoNum type="arabicPeriod" startAt="6"/>
            </a:pPr>
            <a:r>
              <a:rPr lang="en-GB" sz="1700" dirty="0">
                <a:solidFill>
                  <a:schemeClr val="tx2">
                    <a:lumMod val="90000"/>
                    <a:lumOff val="10000"/>
                  </a:schemeClr>
                </a:solidFill>
                <a:effectLst/>
                <a:ea typeface="Calibri" panose="020F0502020204030204" pitchFamily="34" charset="0"/>
                <a:cs typeface="Arial" panose="020B0604020202020204" pitchFamily="34" charset="0"/>
              </a:rPr>
              <a:t>Be sure that you know how to deal with spills (including first aid treatment) and the correct disposal of the chemical.</a:t>
            </a:r>
            <a:endParaRPr lang="en-GB" sz="1700" dirty="0">
              <a:solidFill>
                <a:schemeClr val="tx2">
                  <a:lumMod val="90000"/>
                  <a:lumOff val="10000"/>
                </a:schemeClr>
              </a:solidFill>
              <a:effectLst/>
              <a:ea typeface="Calibri" panose="020F0502020204030204" pitchFamily="34" charset="0"/>
              <a:cs typeface="Times New Roman" panose="02020603050405020304" pitchFamily="18" charset="0"/>
            </a:endParaRPr>
          </a:p>
          <a:p>
            <a:pPr marL="342900" lvl="0" indent="-342900">
              <a:lnSpc>
                <a:spcPct val="150000"/>
              </a:lnSpc>
              <a:spcBef>
                <a:spcPts val="1200"/>
              </a:spcBef>
              <a:buFont typeface="+mj-lt"/>
              <a:buAutoNum type="arabicPeriod" startAt="6"/>
            </a:pPr>
            <a:r>
              <a:rPr lang="en-GB" sz="1700" dirty="0">
                <a:solidFill>
                  <a:schemeClr val="tx2">
                    <a:lumMod val="90000"/>
                    <a:lumOff val="10000"/>
                  </a:schemeClr>
                </a:solidFill>
                <a:effectLst/>
                <a:ea typeface="Calibri" panose="020F0502020204030204" pitchFamily="34" charset="0"/>
                <a:cs typeface="Arial" panose="020B0604020202020204" pitchFamily="34" charset="0"/>
              </a:rPr>
              <a:t>Be aware of more hazardous materials that might be found on an archaeological excavation or in a historic artefact and seek support from the partners you are working with.</a:t>
            </a:r>
            <a:endParaRPr lang="en-GB" sz="1700" dirty="0">
              <a:solidFill>
                <a:schemeClr val="tx2">
                  <a:lumMod val="90000"/>
                  <a:lumOff val="10000"/>
                </a:schemeClr>
              </a:solidFill>
              <a:effectLst/>
              <a:ea typeface="Calibri" panose="020F0502020204030204" pitchFamily="34" charset="0"/>
              <a:cs typeface="Times New Roman" panose="02020603050405020304" pitchFamily="18" charset="0"/>
            </a:endParaRPr>
          </a:p>
          <a:p>
            <a:pPr marL="342900" lvl="0" indent="-342900">
              <a:lnSpc>
                <a:spcPct val="150000"/>
              </a:lnSpc>
              <a:spcBef>
                <a:spcPts val="1200"/>
              </a:spcBef>
              <a:buFont typeface="+mj-lt"/>
              <a:buAutoNum type="arabicPeriod" startAt="6"/>
            </a:pPr>
            <a:r>
              <a:rPr lang="en-GB" sz="1700" dirty="0">
                <a:solidFill>
                  <a:schemeClr val="tx2">
                    <a:lumMod val="90000"/>
                    <a:lumOff val="10000"/>
                  </a:schemeClr>
                </a:solidFill>
                <a:effectLst/>
                <a:ea typeface="Calibri" panose="020F0502020204030204" pitchFamily="34" charset="0"/>
                <a:cs typeface="Arial" panose="020B0604020202020204" pitchFamily="34" charset="0"/>
              </a:rPr>
              <a:t>Always follow the safety rules and develop safe working practices at your sessions. </a:t>
            </a:r>
            <a:endParaRPr lang="en-GB" sz="1700" dirty="0">
              <a:solidFill>
                <a:schemeClr val="tx2">
                  <a:lumMod val="90000"/>
                  <a:lumOff val="10000"/>
                </a:schemeClr>
              </a:solidFill>
              <a:effectLst/>
              <a:ea typeface="Calibri" panose="020F0502020204030204" pitchFamily="34" charset="0"/>
              <a:cs typeface="Times New Roman" panose="02020603050405020304" pitchFamily="18" charset="0"/>
            </a:endParaRPr>
          </a:p>
          <a:p>
            <a:pPr marL="342900" indent="-342900">
              <a:lnSpc>
                <a:spcPct val="150000"/>
              </a:lnSpc>
              <a:spcBef>
                <a:spcPts val="1200"/>
              </a:spcBef>
              <a:spcAft>
                <a:spcPts val="800"/>
              </a:spcAft>
              <a:buFont typeface="+mj-lt"/>
              <a:buAutoNum type="arabicPeriod" startAt="6"/>
            </a:pPr>
            <a:r>
              <a:rPr lang="en-GB" sz="1700" dirty="0">
                <a:solidFill>
                  <a:schemeClr val="tx2">
                    <a:lumMod val="90000"/>
                    <a:lumOff val="10000"/>
                  </a:schemeClr>
                </a:solidFill>
                <a:ea typeface="Calibri" panose="020F0502020204030204" pitchFamily="34" charset="0"/>
                <a:cs typeface="Arial"/>
              </a:rPr>
              <a:t> </a:t>
            </a:r>
            <a:r>
              <a:rPr lang="en-GB" sz="1700" dirty="0">
                <a:solidFill>
                  <a:schemeClr val="tx2">
                    <a:lumMod val="90000"/>
                    <a:lumOff val="10000"/>
                  </a:schemeClr>
                </a:solidFill>
                <a:effectLst/>
                <a:ea typeface="Calibri" panose="020F0502020204030204" pitchFamily="34" charset="0"/>
                <a:cs typeface="Arial"/>
              </a:rPr>
              <a:t>Report anything wrong to the YAC </a:t>
            </a:r>
            <a:r>
              <a:rPr lang="en-GB" sz="1700" dirty="0">
                <a:solidFill>
                  <a:schemeClr val="tx2">
                    <a:lumMod val="90000"/>
                    <a:lumOff val="10000"/>
                  </a:schemeClr>
                </a:solidFill>
                <a:ea typeface="Calibri" panose="020F0502020204030204" pitchFamily="34" charset="0"/>
                <a:cs typeface="Arial"/>
              </a:rPr>
              <a:t>leader</a:t>
            </a:r>
            <a:r>
              <a:rPr lang="en-GB" sz="1700" dirty="0">
                <a:solidFill>
                  <a:schemeClr val="tx2">
                    <a:lumMod val="90000"/>
                    <a:lumOff val="10000"/>
                  </a:schemeClr>
                </a:solidFill>
                <a:effectLst/>
                <a:ea typeface="Calibri" panose="020F0502020204030204" pitchFamily="34" charset="0"/>
                <a:cs typeface="Arial"/>
              </a:rPr>
              <a:t>.</a:t>
            </a:r>
          </a:p>
          <a:p>
            <a:pPr marL="0" lvl="0" indent="0">
              <a:lnSpc>
                <a:spcPct val="107000"/>
              </a:lnSpc>
              <a:spcAft>
                <a:spcPts val="800"/>
              </a:spcAft>
              <a:buSzPts val="1000"/>
              <a:buNone/>
              <a:tabLst>
                <a:tab pos="457200" algn="l"/>
              </a:tabLst>
            </a:pPr>
            <a:endParaRPr lang="en-GB" dirty="0">
              <a:effectLst/>
              <a:latin typeface="Lato" panose="020F0502020204030203" pitchFamily="34" charset="0"/>
              <a:ea typeface="Calibri" panose="020F0502020204030204" pitchFamily="34" charset="0"/>
              <a:cs typeface="Times New Roman" panose="02020603050405020304" pitchFamily="18" charset="0"/>
            </a:endParaRPr>
          </a:p>
        </p:txBody>
      </p:sp>
      <p:pic>
        <p:nvPicPr>
          <p:cNvPr id="7" name="Picture 6" descr="Icon&#10;&#10;Description automatically generated">
            <a:extLst>
              <a:ext uri="{FF2B5EF4-FFF2-40B4-BE49-F238E27FC236}">
                <a16:creationId xmlns:a16="http://schemas.microsoft.com/office/drawing/2014/main" id="{13814AB9-BB84-4ACF-BA81-C3B0F8FE3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9079" y="2038231"/>
            <a:ext cx="1777495" cy="1777495"/>
          </a:xfrm>
          <a:prstGeom prst="rect">
            <a:avLst/>
          </a:prstGeom>
        </p:spPr>
      </p:pic>
    </p:spTree>
    <p:extLst>
      <p:ext uri="{BB962C8B-B14F-4D97-AF65-F5344CB8AC3E}">
        <p14:creationId xmlns:p14="http://schemas.microsoft.com/office/powerpoint/2010/main" val="187305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03B9-24D6-4F11-BD5C-50502DA9577D}"/>
              </a:ext>
            </a:extLst>
          </p:cNvPr>
          <p:cNvSpPr>
            <a:spLocks noGrp="1"/>
          </p:cNvSpPr>
          <p:nvPr>
            <p:ph type="title"/>
          </p:nvPr>
        </p:nvSpPr>
        <p:spPr>
          <a:xfrm>
            <a:off x="883203" y="781405"/>
            <a:ext cx="4133559" cy="499645"/>
          </a:xfrm>
        </p:spPr>
        <p:txBody>
          <a:bodyPr vert="horz" lIns="91440" tIns="45720" rIns="91440" bIns="45720" rtlCol="0" anchor="t">
            <a:normAutofit/>
          </a:bodyPr>
          <a:lstStyle/>
          <a:p>
            <a:r>
              <a:rPr lang="en-GB" sz="2600" b="1" dirty="0">
                <a:effectLst/>
                <a:ea typeface="Calibri" panose="020F0502020204030204" pitchFamily="34" charset="0"/>
                <a:cs typeface="Arial" panose="020B0604020202020204" pitchFamily="34" charset="0"/>
              </a:rPr>
              <a:t>The GHS Pictograms</a:t>
            </a:r>
            <a:endParaRPr lang="en-US" sz="2600" dirty="0"/>
          </a:p>
        </p:txBody>
      </p:sp>
      <p:pic>
        <p:nvPicPr>
          <p:cNvPr id="5" name="Content Placeholder 4" descr="A picture containing logo&#10;&#10;Description automatically generated">
            <a:extLst>
              <a:ext uri="{FF2B5EF4-FFF2-40B4-BE49-F238E27FC236}">
                <a16:creationId xmlns:a16="http://schemas.microsoft.com/office/drawing/2014/main" id="{C6DA62A9-BABE-4F2B-9D3B-22FC340000F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6847886" y="334882"/>
            <a:ext cx="4778963" cy="6188235"/>
          </a:xfrm>
          <a:prstGeom prst="rect">
            <a:avLst/>
          </a:prstGeom>
          <a:extLst>
            <a:ext uri="{53640926-AAD7-44D8-BBD7-CCE9431645EC}">
              <a14:shadowObscured xmlns:a14="http://schemas.microsoft.com/office/drawing/2010/main"/>
            </a:ext>
          </a:extLst>
        </p:spPr>
      </p:pic>
      <p:sp>
        <p:nvSpPr>
          <p:cNvPr id="4" name="Text Placeholder 3">
            <a:extLst>
              <a:ext uri="{FF2B5EF4-FFF2-40B4-BE49-F238E27FC236}">
                <a16:creationId xmlns:a16="http://schemas.microsoft.com/office/drawing/2014/main" id="{22D485BE-4A53-4E72-A26A-D7565A04B3DE}"/>
              </a:ext>
            </a:extLst>
          </p:cNvPr>
          <p:cNvSpPr>
            <a:spLocks noGrp="1"/>
          </p:cNvSpPr>
          <p:nvPr>
            <p:ph type="body" sz="half" idx="2"/>
          </p:nvPr>
        </p:nvSpPr>
        <p:spPr>
          <a:xfrm>
            <a:off x="883203" y="1595964"/>
            <a:ext cx="5737327" cy="4230808"/>
          </a:xfrm>
        </p:spPr>
        <p:txBody>
          <a:bodyPr vert="horz" lIns="91440" tIns="45720" rIns="91440" bIns="45720" rtlCol="0" anchor="t">
            <a:noAutofit/>
          </a:bodyPr>
          <a:lstStyle/>
          <a:p>
            <a:pPr>
              <a:lnSpc>
                <a:spcPct val="150000"/>
              </a:lnSpc>
              <a:spcAft>
                <a:spcPts val="800"/>
              </a:spcAft>
            </a:pPr>
            <a:r>
              <a:rPr lang="en-GB" sz="1800" dirty="0">
                <a:solidFill>
                  <a:schemeClr val="tx2">
                    <a:lumMod val="90000"/>
                    <a:lumOff val="10000"/>
                  </a:schemeClr>
                </a:solidFill>
                <a:ea typeface="Calibri" panose="020F0502020204030204" pitchFamily="34" charset="0"/>
                <a:cs typeface="Arial"/>
              </a:rPr>
              <a:t>These</a:t>
            </a:r>
            <a:r>
              <a:rPr lang="en-GB" sz="1800" dirty="0">
                <a:ea typeface="Calibri" panose="020F0502020204030204" pitchFamily="34" charset="0"/>
                <a:cs typeface="Arial"/>
              </a:rPr>
              <a:t> </a:t>
            </a:r>
            <a:r>
              <a:rPr lang="en-GB" sz="1800" dirty="0">
                <a:solidFill>
                  <a:srgbClr val="000000"/>
                </a:solidFill>
                <a:ea typeface="Calibri" panose="020F0502020204030204" pitchFamily="34" charset="0"/>
                <a:cs typeface="Arial"/>
              </a:rPr>
              <a:t>hazard </a:t>
            </a:r>
            <a:r>
              <a:rPr lang="en-GB" sz="1800" dirty="0">
                <a:solidFill>
                  <a:srgbClr val="000000"/>
                </a:solidFill>
                <a:effectLst/>
                <a:ea typeface="Calibri" panose="020F0502020204030204" pitchFamily="34" charset="0"/>
                <a:cs typeface="Arial"/>
              </a:rPr>
              <a:t>pictograms form part of the international Globally Harmonized System of Classification and Labelling of Chemicals (GHS). Two sets of pictograms are included within the GHS: one for the labelling of containers and for workplace hazard warnings, and a second for use during the transport of dangerous goods.</a:t>
            </a:r>
            <a:r>
              <a:rPr lang="en-GB" sz="1800" dirty="0">
                <a:solidFill>
                  <a:srgbClr val="000000"/>
                </a:solidFill>
                <a:ea typeface="Calibri" panose="020F0502020204030204" pitchFamily="34" charset="0"/>
                <a:cs typeface="Arial"/>
              </a:rPr>
              <a:t> </a:t>
            </a:r>
            <a:endParaRPr lang="en-GB" sz="1800" dirty="0">
              <a:effectLst/>
              <a:ea typeface="Calibri" panose="020F0502020204030204" pitchFamily="34" charset="0"/>
              <a:cs typeface="Times New Roman" panose="02020603050405020304" pitchFamily="18" charset="0"/>
            </a:endParaRPr>
          </a:p>
          <a:p>
            <a:pPr>
              <a:lnSpc>
                <a:spcPct val="150000"/>
              </a:lnSpc>
              <a:spcAft>
                <a:spcPts val="800"/>
              </a:spcAft>
            </a:pPr>
            <a:r>
              <a:rPr lang="en-GB" sz="1800" dirty="0">
                <a:solidFill>
                  <a:srgbClr val="000000"/>
                </a:solidFill>
                <a:effectLst/>
                <a:ea typeface="Calibri" panose="020F0502020204030204" pitchFamily="34" charset="0"/>
                <a:cs typeface="Arial"/>
              </a:rPr>
              <a:t>These are the </a:t>
            </a:r>
            <a:r>
              <a:rPr lang="en-GB" sz="1800" dirty="0">
                <a:solidFill>
                  <a:srgbClr val="000000"/>
                </a:solidFill>
                <a:ea typeface="Calibri" panose="020F0502020204030204" pitchFamily="34" charset="0"/>
                <a:cs typeface="Arial"/>
              </a:rPr>
              <a:t>specific pictograms</a:t>
            </a:r>
            <a:r>
              <a:rPr lang="en-GB" sz="1800" dirty="0">
                <a:solidFill>
                  <a:srgbClr val="000000"/>
                </a:solidFill>
                <a:effectLst/>
                <a:ea typeface="Calibri" panose="020F0502020204030204" pitchFamily="34" charset="0"/>
                <a:cs typeface="Arial"/>
              </a:rPr>
              <a:t> for the labelling of containers and for hazard warnings.</a:t>
            </a:r>
            <a:endParaRPr lang="en-GB" sz="1800" dirty="0">
              <a:effectLst/>
              <a:ea typeface="Calibri" panose="020F0502020204030204" pitchFamily="34" charset="0"/>
              <a:cs typeface="Arial"/>
            </a:endParaRPr>
          </a:p>
        </p:txBody>
      </p:sp>
    </p:spTree>
    <p:extLst>
      <p:ext uri="{BB962C8B-B14F-4D97-AF65-F5344CB8AC3E}">
        <p14:creationId xmlns:p14="http://schemas.microsoft.com/office/powerpoint/2010/main" val="952575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BF8E-4ADA-44E5-B49B-C247DD85B963}"/>
              </a:ext>
            </a:extLst>
          </p:cNvPr>
          <p:cNvSpPr>
            <a:spLocks noGrp="1"/>
          </p:cNvSpPr>
          <p:nvPr>
            <p:ph type="title"/>
          </p:nvPr>
        </p:nvSpPr>
        <p:spPr>
          <a:xfrm>
            <a:off x="838200" y="365125"/>
            <a:ext cx="10515600" cy="1325563"/>
          </a:xfrm>
        </p:spPr>
        <p:txBody>
          <a:bodyPr anchor="ctr">
            <a:normAutofit/>
          </a:bodyPr>
          <a:lstStyle/>
          <a:p>
            <a:r>
              <a:rPr lang="en-US" dirty="0"/>
              <a:t>Where to get information and help</a:t>
            </a:r>
            <a:endParaRPr lang="en-GB" dirty="0"/>
          </a:p>
        </p:txBody>
      </p:sp>
      <p:sp>
        <p:nvSpPr>
          <p:cNvPr id="3" name="Content Placeholder 2">
            <a:extLst>
              <a:ext uri="{FF2B5EF4-FFF2-40B4-BE49-F238E27FC236}">
                <a16:creationId xmlns:a16="http://schemas.microsoft.com/office/drawing/2014/main" id="{180581B1-3E33-4B51-A80F-29A6A1C2611A}"/>
              </a:ext>
            </a:extLst>
          </p:cNvPr>
          <p:cNvSpPr>
            <a:spLocks noGrp="1"/>
          </p:cNvSpPr>
          <p:nvPr>
            <p:ph sz="half" idx="2"/>
          </p:nvPr>
        </p:nvSpPr>
        <p:spPr>
          <a:xfrm>
            <a:off x="1172817" y="1690688"/>
            <a:ext cx="6112566" cy="4351338"/>
          </a:xfrm>
        </p:spPr>
        <p:txBody>
          <a:bodyPr vert="horz" lIns="91440" tIns="45720" rIns="91440" bIns="45720" rtlCol="0" anchor="t">
            <a:normAutofit fontScale="92500"/>
          </a:bodyPr>
          <a:lstStyle/>
          <a:p>
            <a:pPr marL="342900" lvl="0" indent="-342900">
              <a:lnSpc>
                <a:spcPct val="150000"/>
              </a:lnSpc>
              <a:spcAft>
                <a:spcPts val="800"/>
              </a:spcAft>
              <a:buFont typeface="Symbol" panose="05050102010706020507" pitchFamily="18" charset="2"/>
              <a:buChar char=""/>
            </a:pPr>
            <a:r>
              <a:rPr lang="en-GB" sz="1800" dirty="0">
                <a:solidFill>
                  <a:schemeClr val="tx2">
                    <a:lumMod val="90000"/>
                    <a:lumOff val="10000"/>
                  </a:schemeClr>
                </a:solidFill>
                <a:effectLst/>
              </a:rPr>
              <a:t>Always check the labels.</a:t>
            </a:r>
          </a:p>
          <a:p>
            <a:pPr marL="342900" lvl="0" indent="-342900">
              <a:lnSpc>
                <a:spcPct val="150000"/>
              </a:lnSpc>
              <a:spcAft>
                <a:spcPts val="800"/>
              </a:spcAft>
              <a:buFont typeface="Symbol" panose="05050102010706020507" pitchFamily="18" charset="2"/>
              <a:buChar char=""/>
            </a:pPr>
            <a:r>
              <a:rPr lang="en-GB" sz="1800" dirty="0">
                <a:solidFill>
                  <a:schemeClr val="tx2">
                    <a:lumMod val="90000"/>
                    <a:lumOff val="10000"/>
                  </a:schemeClr>
                </a:solidFill>
                <a:effectLst/>
              </a:rPr>
              <a:t>Do an internet search for, read, and download the relevant ‘Safety Data Sheet’ which provides additional information about the chemicals being used and any first aid requirements.</a:t>
            </a:r>
          </a:p>
          <a:p>
            <a:pPr marL="342900" lvl="0" indent="-342900">
              <a:lnSpc>
                <a:spcPct val="150000"/>
              </a:lnSpc>
              <a:spcAft>
                <a:spcPts val="800"/>
              </a:spcAft>
              <a:buFont typeface="Symbol" panose="05050102010706020507" pitchFamily="18" charset="2"/>
              <a:buChar char=""/>
            </a:pPr>
            <a:r>
              <a:rPr lang="en-GB" sz="1800" dirty="0">
                <a:solidFill>
                  <a:schemeClr val="tx2">
                    <a:lumMod val="90000"/>
                    <a:lumOff val="10000"/>
                  </a:schemeClr>
                </a:solidFill>
                <a:effectLst/>
              </a:rPr>
              <a:t>Ask YAC HQ or an activity partner.</a:t>
            </a:r>
          </a:p>
          <a:p>
            <a:pPr marL="342900" lvl="0" indent="-342900">
              <a:lnSpc>
                <a:spcPct val="150000"/>
              </a:lnSpc>
              <a:spcAft>
                <a:spcPts val="800"/>
              </a:spcAft>
              <a:buFont typeface="Symbol" panose="05050102010706020507" pitchFamily="18" charset="2"/>
              <a:buChar char=""/>
            </a:pPr>
            <a:r>
              <a:rPr lang="en-GB" sz="1800" dirty="0">
                <a:solidFill>
                  <a:schemeClr val="tx2">
                    <a:lumMod val="90000"/>
                    <a:lumOff val="10000"/>
                  </a:schemeClr>
                </a:solidFill>
                <a:effectLst/>
              </a:rPr>
              <a:t>If</a:t>
            </a:r>
            <a:r>
              <a:rPr lang="en-GB" sz="1800" dirty="0">
                <a:solidFill>
                  <a:schemeClr val="tx2">
                    <a:lumMod val="90000"/>
                    <a:lumOff val="10000"/>
                  </a:schemeClr>
                </a:solidFill>
              </a:rPr>
              <a:t> you think someone has ingested something that might cause harm (where no immediate allergic or other medical reaction has occurred), call 111 for advice.</a:t>
            </a:r>
            <a:endParaRPr lang="en-GB" sz="1800" dirty="0">
              <a:solidFill>
                <a:schemeClr val="tx2">
                  <a:lumMod val="90000"/>
                  <a:lumOff val="10000"/>
                </a:schemeClr>
              </a:solidFill>
              <a:effectLst/>
              <a:cs typeface="Helvetica"/>
            </a:endParaRPr>
          </a:p>
        </p:txBody>
      </p:sp>
      <p:pic>
        <p:nvPicPr>
          <p:cNvPr id="5" name="Picture 4" descr="Logo&#10;&#10;Description automatically generated">
            <a:extLst>
              <a:ext uri="{FF2B5EF4-FFF2-40B4-BE49-F238E27FC236}">
                <a16:creationId xmlns:a16="http://schemas.microsoft.com/office/drawing/2014/main" id="{7840B392-C911-42FC-B974-091A7BF26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235" y="2133739"/>
            <a:ext cx="3308708" cy="3308708"/>
          </a:xfrm>
          <a:prstGeom prst="rect">
            <a:avLst/>
          </a:prstGeom>
        </p:spPr>
      </p:pic>
    </p:spTree>
    <p:extLst>
      <p:ext uri="{BB962C8B-B14F-4D97-AF65-F5344CB8AC3E}">
        <p14:creationId xmlns:p14="http://schemas.microsoft.com/office/powerpoint/2010/main" val="2058693700"/>
      </p:ext>
    </p:extLst>
  </p:cSld>
  <p:clrMapOvr>
    <a:masterClrMapping/>
  </p:clrMapOvr>
</p:sld>
</file>

<file path=ppt/theme/theme1.xml><?xml version="1.0" encoding="utf-8"?>
<a:theme xmlns:a="http://schemas.openxmlformats.org/drawingml/2006/main" name="YAC branding">
  <a:themeElements>
    <a:clrScheme name="Custom 24">
      <a:dk1>
        <a:srgbClr val="049A99"/>
      </a:dk1>
      <a:lt1>
        <a:sysClr val="window" lastClr="FFFFFF"/>
      </a:lt1>
      <a:dk2>
        <a:srgbClr val="171616"/>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6">
      <a:majorFont>
        <a:latin typeface="LunchBox Bold"/>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C branding" id="{8649593A-3E04-4776-BA97-8666361633B3}" vid="{1F0DFBE1-BFE3-40AE-8F83-2E2A6739BDD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0D333D7F0A184D823E6A3CFA00A78F" ma:contentTypeVersion="13" ma:contentTypeDescription="Create a new document." ma:contentTypeScope="" ma:versionID="7e31946a172e086af5814c85cac21740">
  <xsd:schema xmlns:xsd="http://www.w3.org/2001/XMLSchema" xmlns:xs="http://www.w3.org/2001/XMLSchema" xmlns:p="http://schemas.microsoft.com/office/2006/metadata/properties" xmlns:ns2="e665e2ab-24ae-4691-9d70-2728d2ecfe87" xmlns:ns3="2a55bb95-f8db-4372-ae4e-a66a2209496f" targetNamespace="http://schemas.microsoft.com/office/2006/metadata/properties" ma:root="true" ma:fieldsID="9435301030c639a568a855e22e40607b" ns2:_="" ns3:_="">
    <xsd:import namespace="e665e2ab-24ae-4691-9d70-2728d2ecfe87"/>
    <xsd:import namespace="2a55bb95-f8db-4372-ae4e-a66a220949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65e2ab-24ae-4691-9d70-2728d2ecf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55bb95-f8db-4372-ae4e-a66a220949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CA926B-31DA-4498-9B12-A6B6D5084A56}">
  <ds:schemaRefs>
    <ds:schemaRef ds:uri="2a55bb95-f8db-4372-ae4e-a66a2209496f"/>
    <ds:schemaRef ds:uri="e665e2ab-24ae-4691-9d70-2728d2ecfe8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2A8167-C010-49B3-B8A8-9D556EEDEBE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16B1B1-B7F1-4DB2-B1B2-B8040A6AF2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TotalTime>
  <Words>544</Words>
  <Application>Microsoft Office PowerPoint</Application>
  <PresentationFormat>Widescreen</PresentationFormat>
  <Paragraphs>33</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YAC branding</vt:lpstr>
      <vt:lpstr>Chemicals and Hazardous Materials</vt:lpstr>
      <vt:lpstr>Why we need to be aware of chemicals and hazardous materials </vt:lpstr>
      <vt:lpstr>The Ten Golden Rules</vt:lpstr>
      <vt:lpstr>The Ten Golden Rules contd.</vt:lpstr>
      <vt:lpstr>The GHS Pictograms</vt:lpstr>
      <vt:lpstr>Where to get information and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your risk assessment</dc:title>
  <dc:creator>Melissa Maynard</dc:creator>
  <cp:lastModifiedBy>Joanne Kirton</cp:lastModifiedBy>
  <cp:revision>10</cp:revision>
  <dcterms:created xsi:type="dcterms:W3CDTF">2021-10-11T17:59:41Z</dcterms:created>
  <dcterms:modified xsi:type="dcterms:W3CDTF">2022-02-14T13:44:16Z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0x0101001D0D333D7F0A184D823E6A3CFA00A78F</vt:lpwstr>
  </property>
</Properties>
</file>